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 id="2147483717" r:id="rId3"/>
    <p:sldMasterId id="2147483768" r:id="rId4"/>
    <p:sldMasterId id="2147483799" r:id="rId5"/>
    <p:sldMasterId id="2147483828" r:id="rId6"/>
  </p:sldMasterIdLst>
  <p:notesMasterIdLst>
    <p:notesMasterId r:id="rId18"/>
  </p:notesMasterIdLst>
  <p:sldIdLst>
    <p:sldId id="3743" r:id="rId7"/>
    <p:sldId id="5028" r:id="rId8"/>
    <p:sldId id="4973" r:id="rId9"/>
    <p:sldId id="4701" r:id="rId10"/>
    <p:sldId id="3758" r:id="rId11"/>
    <p:sldId id="3719" r:id="rId12"/>
    <p:sldId id="3761" r:id="rId13"/>
    <p:sldId id="3720" r:id="rId14"/>
    <p:sldId id="3759" r:id="rId15"/>
    <p:sldId id="5027" r:id="rId16"/>
    <p:sldId id="374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300130-E83F-40A5-B151-80D3754DB6AA}">
          <p14:sldIdLst>
            <p14:sldId id="3743"/>
            <p14:sldId id="5028"/>
            <p14:sldId id="4973"/>
          </p14:sldIdLst>
        </p14:section>
        <p14:section name="DevOps" id="{7F915440-43EB-477C-ACCB-D9D6EBDD1BAF}">
          <p14:sldIdLst>
            <p14:sldId id="4701"/>
            <p14:sldId id="3758"/>
            <p14:sldId id="3719"/>
            <p14:sldId id="3761"/>
            <p14:sldId id="3720"/>
            <p14:sldId id="3759"/>
          </p14:sldIdLst>
        </p14:section>
        <p14:section name="Lab" id="{AFA25129-B43F-43AC-8CC6-EE1BBBCC8361}">
          <p14:sldIdLst>
            <p14:sldId id="5027"/>
          </p14:sldIdLst>
        </p14:section>
        <p14:section name="End" id="{BE757490-4D38-4C3D-8D91-F3E2191F7735}">
          <p14:sldIdLst>
            <p14:sldId id="37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0" d="100"/>
          <a:sy n="160" d="100"/>
        </p:scale>
        <p:origin x="1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min" userId="fcea5276-0724-4f51-90c2-2232c3e3146b" providerId="ADAL" clId="{5E2FB62D-A80D-46FC-805F-814A93589763}"/>
    <pc:docChg chg="undo custSel addSld delSld modSld delMainMaster delSection modSection">
      <pc:chgData name="Admin" userId="fcea5276-0724-4f51-90c2-2232c3e3146b" providerId="ADAL" clId="{5E2FB62D-A80D-46FC-805F-814A93589763}" dt="2020-09-16T07:18:24" v="134" actId="47"/>
      <pc:docMkLst>
        <pc:docMk/>
      </pc:docMkLst>
      <pc:sldChg chg="del">
        <pc:chgData name="Admin" userId="fcea5276-0724-4f51-90c2-2232c3e3146b" providerId="ADAL" clId="{5E2FB62D-A80D-46FC-805F-814A93589763}" dt="2020-09-16T06:37:22.636" v="22" actId="18676"/>
        <pc:sldMkLst>
          <pc:docMk/>
          <pc:sldMk cId="1896178141" sldId="261"/>
        </pc:sldMkLst>
      </pc:sldChg>
      <pc:sldChg chg="del">
        <pc:chgData name="Admin" userId="fcea5276-0724-4f51-90c2-2232c3e3146b" providerId="ADAL" clId="{5E2FB62D-A80D-46FC-805F-814A93589763}" dt="2020-09-16T06:37:22.636" v="22" actId="18676"/>
        <pc:sldMkLst>
          <pc:docMk/>
          <pc:sldMk cId="2399988495" sldId="265"/>
        </pc:sldMkLst>
      </pc:sldChg>
      <pc:sldChg chg="del">
        <pc:chgData name="Admin" userId="fcea5276-0724-4f51-90c2-2232c3e3146b" providerId="ADAL" clId="{5E2FB62D-A80D-46FC-805F-814A93589763}" dt="2020-09-16T06:37:22.636" v="22" actId="18676"/>
        <pc:sldMkLst>
          <pc:docMk/>
          <pc:sldMk cId="1269513651" sldId="295"/>
        </pc:sldMkLst>
      </pc:sldChg>
      <pc:sldChg chg="del">
        <pc:chgData name="Admin" userId="fcea5276-0724-4f51-90c2-2232c3e3146b" providerId="ADAL" clId="{5E2FB62D-A80D-46FC-805F-814A93589763}" dt="2020-09-16T06:37:22.636" v="22" actId="18676"/>
        <pc:sldMkLst>
          <pc:docMk/>
          <pc:sldMk cId="135515281" sldId="405"/>
        </pc:sldMkLst>
      </pc:sldChg>
      <pc:sldChg chg="del">
        <pc:chgData name="Admin" userId="fcea5276-0724-4f51-90c2-2232c3e3146b" providerId="ADAL" clId="{5E2FB62D-A80D-46FC-805F-814A93589763}" dt="2020-09-16T06:37:22.636" v="22" actId="18676"/>
        <pc:sldMkLst>
          <pc:docMk/>
          <pc:sldMk cId="4264682779" sldId="407"/>
        </pc:sldMkLst>
      </pc:sldChg>
      <pc:sldChg chg="del">
        <pc:chgData name="Admin" userId="fcea5276-0724-4f51-90c2-2232c3e3146b" providerId="ADAL" clId="{5E2FB62D-A80D-46FC-805F-814A93589763}" dt="2020-09-16T06:37:29.601" v="23" actId="47"/>
        <pc:sldMkLst>
          <pc:docMk/>
          <pc:sldMk cId="1092283993" sldId="428"/>
        </pc:sldMkLst>
      </pc:sldChg>
      <pc:sldChg chg="del">
        <pc:chgData name="Admin" userId="fcea5276-0724-4f51-90c2-2232c3e3146b" providerId="ADAL" clId="{5E2FB62D-A80D-46FC-805F-814A93589763}" dt="2020-09-16T06:36:02.347" v="3" actId="47"/>
        <pc:sldMkLst>
          <pc:docMk/>
          <pc:sldMk cId="3216022049" sldId="439"/>
        </pc:sldMkLst>
      </pc:sldChg>
      <pc:sldChg chg="del">
        <pc:chgData name="Admin" userId="fcea5276-0724-4f51-90c2-2232c3e3146b" providerId="ADAL" clId="{5E2FB62D-A80D-46FC-805F-814A93589763}" dt="2020-09-16T06:37:22.636" v="22" actId="18676"/>
        <pc:sldMkLst>
          <pc:docMk/>
          <pc:sldMk cId="1398655353" sldId="578"/>
        </pc:sldMkLst>
      </pc:sldChg>
      <pc:sldChg chg="del">
        <pc:chgData name="Admin" userId="fcea5276-0724-4f51-90c2-2232c3e3146b" providerId="ADAL" clId="{5E2FB62D-A80D-46FC-805F-814A93589763}" dt="2020-09-16T06:37:22.636" v="22" actId="18676"/>
        <pc:sldMkLst>
          <pc:docMk/>
          <pc:sldMk cId="2025673053" sldId="586"/>
        </pc:sldMkLst>
      </pc:sldChg>
      <pc:sldChg chg="del">
        <pc:chgData name="Admin" userId="fcea5276-0724-4f51-90c2-2232c3e3146b" providerId="ADAL" clId="{5E2FB62D-A80D-46FC-805F-814A93589763}" dt="2020-09-16T06:37:22.636" v="22" actId="18676"/>
        <pc:sldMkLst>
          <pc:docMk/>
          <pc:sldMk cId="174744436" sldId="656"/>
        </pc:sldMkLst>
      </pc:sldChg>
      <pc:sldChg chg="del">
        <pc:chgData name="Admin" userId="fcea5276-0724-4f51-90c2-2232c3e3146b" providerId="ADAL" clId="{5E2FB62D-A80D-46FC-805F-814A93589763}" dt="2020-09-16T06:37:22.636" v="22" actId="18676"/>
        <pc:sldMkLst>
          <pc:docMk/>
          <pc:sldMk cId="2672133038" sldId="665"/>
        </pc:sldMkLst>
      </pc:sldChg>
      <pc:sldChg chg="del">
        <pc:chgData name="Admin" userId="fcea5276-0724-4f51-90c2-2232c3e3146b" providerId="ADAL" clId="{5E2FB62D-A80D-46FC-805F-814A93589763}" dt="2020-09-16T06:37:22.636" v="22" actId="18676"/>
        <pc:sldMkLst>
          <pc:docMk/>
          <pc:sldMk cId="253836448" sldId="668"/>
        </pc:sldMkLst>
      </pc:sldChg>
      <pc:sldChg chg="del">
        <pc:chgData name="Admin" userId="fcea5276-0724-4f51-90c2-2232c3e3146b" providerId="ADAL" clId="{5E2FB62D-A80D-46FC-805F-814A93589763}" dt="2020-09-16T06:37:22.636" v="22" actId="18676"/>
        <pc:sldMkLst>
          <pc:docMk/>
          <pc:sldMk cId="3074672719" sldId="669"/>
        </pc:sldMkLst>
      </pc:sldChg>
      <pc:sldChg chg="del">
        <pc:chgData name="Admin" userId="fcea5276-0724-4f51-90c2-2232c3e3146b" providerId="ADAL" clId="{5E2FB62D-A80D-46FC-805F-814A93589763}" dt="2020-09-16T06:36:23.339" v="13" actId="18676"/>
        <pc:sldMkLst>
          <pc:docMk/>
          <pc:sldMk cId="1017512670" sldId="1287"/>
        </pc:sldMkLst>
      </pc:sldChg>
      <pc:sldChg chg="del">
        <pc:chgData name="Admin" userId="fcea5276-0724-4f51-90c2-2232c3e3146b" providerId="ADAL" clId="{5E2FB62D-A80D-46FC-805F-814A93589763}" dt="2020-09-16T06:36:23.339" v="13" actId="18676"/>
        <pc:sldMkLst>
          <pc:docMk/>
          <pc:sldMk cId="1367542695" sldId="1289"/>
        </pc:sldMkLst>
      </pc:sldChg>
      <pc:sldChg chg="del">
        <pc:chgData name="Admin" userId="fcea5276-0724-4f51-90c2-2232c3e3146b" providerId="ADAL" clId="{5E2FB62D-A80D-46FC-805F-814A93589763}" dt="2020-09-16T06:36:23.339" v="13" actId="18676"/>
        <pc:sldMkLst>
          <pc:docMk/>
          <pc:sldMk cId="3625957072" sldId="1290"/>
        </pc:sldMkLst>
      </pc:sldChg>
      <pc:sldChg chg="del">
        <pc:chgData name="Admin" userId="fcea5276-0724-4f51-90c2-2232c3e3146b" providerId="ADAL" clId="{5E2FB62D-A80D-46FC-805F-814A93589763}" dt="2020-09-16T06:36:23.339" v="13" actId="18676"/>
        <pc:sldMkLst>
          <pc:docMk/>
          <pc:sldMk cId="747776459" sldId="1293"/>
        </pc:sldMkLst>
      </pc:sldChg>
      <pc:sldChg chg="del">
        <pc:chgData name="Admin" userId="fcea5276-0724-4f51-90c2-2232c3e3146b" providerId="ADAL" clId="{5E2FB62D-A80D-46FC-805F-814A93589763}" dt="2020-09-16T06:35:51.137" v="1" actId="47"/>
        <pc:sldMkLst>
          <pc:docMk/>
          <pc:sldMk cId="529205171" sldId="1851"/>
        </pc:sldMkLst>
      </pc:sldChg>
      <pc:sldChg chg="del">
        <pc:chgData name="Admin" userId="fcea5276-0724-4f51-90c2-2232c3e3146b" providerId="ADAL" clId="{5E2FB62D-A80D-46FC-805F-814A93589763}" dt="2020-09-16T06:37:22.636" v="22" actId="18676"/>
        <pc:sldMkLst>
          <pc:docMk/>
          <pc:sldMk cId="202065316" sldId="1882"/>
        </pc:sldMkLst>
      </pc:sldChg>
      <pc:sldChg chg="del">
        <pc:chgData name="Admin" userId="fcea5276-0724-4f51-90c2-2232c3e3146b" providerId="ADAL" clId="{5E2FB62D-A80D-46FC-805F-814A93589763}" dt="2020-09-16T06:37:22.636" v="22" actId="18676"/>
        <pc:sldMkLst>
          <pc:docMk/>
          <pc:sldMk cId="1849693442" sldId="1883"/>
        </pc:sldMkLst>
      </pc:sldChg>
      <pc:sldChg chg="del">
        <pc:chgData name="Admin" userId="fcea5276-0724-4f51-90c2-2232c3e3146b" providerId="ADAL" clId="{5E2FB62D-A80D-46FC-805F-814A93589763}" dt="2020-09-16T06:37:22.636" v="22" actId="18676"/>
        <pc:sldMkLst>
          <pc:docMk/>
          <pc:sldMk cId="3359748398" sldId="1885"/>
        </pc:sldMkLst>
      </pc:sldChg>
      <pc:sldChg chg="del">
        <pc:chgData name="Admin" userId="fcea5276-0724-4f51-90c2-2232c3e3146b" providerId="ADAL" clId="{5E2FB62D-A80D-46FC-805F-814A93589763}" dt="2020-09-16T06:37:22.636" v="22" actId="18676"/>
        <pc:sldMkLst>
          <pc:docMk/>
          <pc:sldMk cId="1065671521" sldId="1892"/>
        </pc:sldMkLst>
      </pc:sldChg>
      <pc:sldChg chg="del">
        <pc:chgData name="Admin" userId="fcea5276-0724-4f51-90c2-2232c3e3146b" providerId="ADAL" clId="{5E2FB62D-A80D-46FC-805F-814A93589763}" dt="2020-09-16T06:37:22.636" v="22" actId="18676"/>
        <pc:sldMkLst>
          <pc:docMk/>
          <pc:sldMk cId="1489364503" sldId="1894"/>
        </pc:sldMkLst>
      </pc:sldChg>
      <pc:sldChg chg="del">
        <pc:chgData name="Admin" userId="fcea5276-0724-4f51-90c2-2232c3e3146b" providerId="ADAL" clId="{5E2FB62D-A80D-46FC-805F-814A93589763}" dt="2020-09-16T06:37:22.636" v="22" actId="18676"/>
        <pc:sldMkLst>
          <pc:docMk/>
          <pc:sldMk cId="1745995084" sldId="1966"/>
        </pc:sldMkLst>
      </pc:sldChg>
      <pc:sldChg chg="del">
        <pc:chgData name="Admin" userId="fcea5276-0724-4f51-90c2-2232c3e3146b" providerId="ADAL" clId="{5E2FB62D-A80D-46FC-805F-814A93589763}" dt="2020-09-16T06:37:22.636" v="22" actId="18676"/>
        <pc:sldMkLst>
          <pc:docMk/>
          <pc:sldMk cId="3177644740" sldId="1975"/>
        </pc:sldMkLst>
      </pc:sldChg>
      <pc:sldChg chg="del">
        <pc:chgData name="Admin" userId="fcea5276-0724-4f51-90c2-2232c3e3146b" providerId="ADAL" clId="{5E2FB62D-A80D-46FC-805F-814A93589763}" dt="2020-09-16T06:37:22.636" v="22" actId="18676"/>
        <pc:sldMkLst>
          <pc:docMk/>
          <pc:sldMk cId="874238613" sldId="1985"/>
        </pc:sldMkLst>
      </pc:sldChg>
      <pc:sldChg chg="del">
        <pc:chgData name="Admin" userId="fcea5276-0724-4f51-90c2-2232c3e3146b" providerId="ADAL" clId="{5E2FB62D-A80D-46FC-805F-814A93589763}" dt="2020-09-16T06:37:22.636" v="22" actId="18676"/>
        <pc:sldMkLst>
          <pc:docMk/>
          <pc:sldMk cId="1539079705" sldId="1988"/>
        </pc:sldMkLst>
      </pc:sldChg>
      <pc:sldChg chg="del">
        <pc:chgData name="Admin" userId="fcea5276-0724-4f51-90c2-2232c3e3146b" providerId="ADAL" clId="{5E2FB62D-A80D-46FC-805F-814A93589763}" dt="2020-09-16T06:37:22.636" v="22" actId="18676"/>
        <pc:sldMkLst>
          <pc:docMk/>
          <pc:sldMk cId="4153440300" sldId="1990"/>
        </pc:sldMkLst>
      </pc:sldChg>
      <pc:sldChg chg="del">
        <pc:chgData name="Admin" userId="fcea5276-0724-4f51-90c2-2232c3e3146b" providerId="ADAL" clId="{5E2FB62D-A80D-46FC-805F-814A93589763}" dt="2020-09-16T06:37:22.636" v="22" actId="18676"/>
        <pc:sldMkLst>
          <pc:docMk/>
          <pc:sldMk cId="1118610443" sldId="1991"/>
        </pc:sldMkLst>
      </pc:sldChg>
      <pc:sldChg chg="del">
        <pc:chgData name="Admin" userId="fcea5276-0724-4f51-90c2-2232c3e3146b" providerId="ADAL" clId="{5E2FB62D-A80D-46FC-805F-814A93589763}" dt="2020-09-16T06:37:22.636" v="22" actId="18676"/>
        <pc:sldMkLst>
          <pc:docMk/>
          <pc:sldMk cId="749805867" sldId="1992"/>
        </pc:sldMkLst>
      </pc:sldChg>
      <pc:sldChg chg="del">
        <pc:chgData name="Admin" userId="fcea5276-0724-4f51-90c2-2232c3e3146b" providerId="ADAL" clId="{5E2FB62D-A80D-46FC-805F-814A93589763}" dt="2020-09-16T06:37:22.636" v="22" actId="18676"/>
        <pc:sldMkLst>
          <pc:docMk/>
          <pc:sldMk cId="4232960249" sldId="1993"/>
        </pc:sldMkLst>
      </pc:sldChg>
      <pc:sldChg chg="del">
        <pc:chgData name="Admin" userId="fcea5276-0724-4f51-90c2-2232c3e3146b" providerId="ADAL" clId="{5E2FB62D-A80D-46FC-805F-814A93589763}" dt="2020-09-16T06:37:22.636" v="22" actId="18676"/>
        <pc:sldMkLst>
          <pc:docMk/>
          <pc:sldMk cId="2631163060" sldId="1996"/>
        </pc:sldMkLst>
      </pc:sldChg>
      <pc:sldChg chg="del">
        <pc:chgData name="Admin" userId="fcea5276-0724-4f51-90c2-2232c3e3146b" providerId="ADAL" clId="{5E2FB62D-A80D-46FC-805F-814A93589763}" dt="2020-09-16T06:37:22.636" v="22" actId="18676"/>
        <pc:sldMkLst>
          <pc:docMk/>
          <pc:sldMk cId="2528175926" sldId="1997"/>
        </pc:sldMkLst>
      </pc:sldChg>
      <pc:sldChg chg="del">
        <pc:chgData name="Admin" userId="fcea5276-0724-4f51-90c2-2232c3e3146b" providerId="ADAL" clId="{5E2FB62D-A80D-46FC-805F-814A93589763}" dt="2020-09-16T06:37:22.636" v="22" actId="18676"/>
        <pc:sldMkLst>
          <pc:docMk/>
          <pc:sldMk cId="3608621116" sldId="1998"/>
        </pc:sldMkLst>
      </pc:sldChg>
      <pc:sldChg chg="del">
        <pc:chgData name="Admin" userId="fcea5276-0724-4f51-90c2-2232c3e3146b" providerId="ADAL" clId="{5E2FB62D-A80D-46FC-805F-814A93589763}" dt="2020-09-16T06:37:22.636" v="22" actId="18676"/>
        <pc:sldMkLst>
          <pc:docMk/>
          <pc:sldMk cId="3384774821" sldId="1999"/>
        </pc:sldMkLst>
      </pc:sldChg>
      <pc:sldChg chg="del">
        <pc:chgData name="Admin" userId="fcea5276-0724-4f51-90c2-2232c3e3146b" providerId="ADAL" clId="{5E2FB62D-A80D-46FC-805F-814A93589763}" dt="2020-09-16T06:37:22.636" v="22" actId="18676"/>
        <pc:sldMkLst>
          <pc:docMk/>
          <pc:sldMk cId="1957615223" sldId="2000"/>
        </pc:sldMkLst>
      </pc:sldChg>
      <pc:sldChg chg="del">
        <pc:chgData name="Admin" userId="fcea5276-0724-4f51-90c2-2232c3e3146b" providerId="ADAL" clId="{5E2FB62D-A80D-46FC-805F-814A93589763}" dt="2020-09-16T06:37:22.636" v="22" actId="18676"/>
        <pc:sldMkLst>
          <pc:docMk/>
          <pc:sldMk cId="2602296280" sldId="2002"/>
        </pc:sldMkLst>
      </pc:sldChg>
      <pc:sldChg chg="del">
        <pc:chgData name="Admin" userId="fcea5276-0724-4f51-90c2-2232c3e3146b" providerId="ADAL" clId="{5E2FB62D-A80D-46FC-805F-814A93589763}" dt="2020-09-16T06:37:22.636" v="22" actId="18676"/>
        <pc:sldMkLst>
          <pc:docMk/>
          <pc:sldMk cId="4263312802" sldId="2006"/>
        </pc:sldMkLst>
      </pc:sldChg>
      <pc:sldChg chg="del">
        <pc:chgData name="Admin" userId="fcea5276-0724-4f51-90c2-2232c3e3146b" providerId="ADAL" clId="{5E2FB62D-A80D-46FC-805F-814A93589763}" dt="2020-09-16T06:37:22.636" v="22" actId="18676"/>
        <pc:sldMkLst>
          <pc:docMk/>
          <pc:sldMk cId="2307640914" sldId="2007"/>
        </pc:sldMkLst>
      </pc:sldChg>
      <pc:sldChg chg="del">
        <pc:chgData name="Admin" userId="fcea5276-0724-4f51-90c2-2232c3e3146b" providerId="ADAL" clId="{5E2FB62D-A80D-46FC-805F-814A93589763}" dt="2020-09-16T06:37:22.636" v="22" actId="18676"/>
        <pc:sldMkLst>
          <pc:docMk/>
          <pc:sldMk cId="1317740132" sldId="2008"/>
        </pc:sldMkLst>
      </pc:sldChg>
      <pc:sldChg chg="del">
        <pc:chgData name="Admin" userId="fcea5276-0724-4f51-90c2-2232c3e3146b" providerId="ADAL" clId="{5E2FB62D-A80D-46FC-805F-814A93589763}" dt="2020-09-16T06:37:22.636" v="22" actId="18676"/>
        <pc:sldMkLst>
          <pc:docMk/>
          <pc:sldMk cId="852093515" sldId="2009"/>
        </pc:sldMkLst>
      </pc:sldChg>
      <pc:sldChg chg="del">
        <pc:chgData name="Admin" userId="fcea5276-0724-4f51-90c2-2232c3e3146b" providerId="ADAL" clId="{5E2FB62D-A80D-46FC-805F-814A93589763}" dt="2020-09-16T06:37:22.636" v="22" actId="18676"/>
        <pc:sldMkLst>
          <pc:docMk/>
          <pc:sldMk cId="3844078991" sldId="2010"/>
        </pc:sldMkLst>
      </pc:sldChg>
      <pc:sldChg chg="del">
        <pc:chgData name="Admin" userId="fcea5276-0724-4f51-90c2-2232c3e3146b" providerId="ADAL" clId="{5E2FB62D-A80D-46FC-805F-814A93589763}" dt="2020-09-16T06:37:22.636" v="22" actId="18676"/>
        <pc:sldMkLst>
          <pc:docMk/>
          <pc:sldMk cId="441778574" sldId="2011"/>
        </pc:sldMkLst>
      </pc:sldChg>
      <pc:sldChg chg="del">
        <pc:chgData name="Admin" userId="fcea5276-0724-4f51-90c2-2232c3e3146b" providerId="ADAL" clId="{5E2FB62D-A80D-46FC-805F-814A93589763}" dt="2020-09-16T06:37:22.636" v="22" actId="18676"/>
        <pc:sldMkLst>
          <pc:docMk/>
          <pc:sldMk cId="2743079873" sldId="2014"/>
        </pc:sldMkLst>
      </pc:sldChg>
      <pc:sldChg chg="del">
        <pc:chgData name="Admin" userId="fcea5276-0724-4f51-90c2-2232c3e3146b" providerId="ADAL" clId="{5E2FB62D-A80D-46FC-805F-814A93589763}" dt="2020-09-16T06:37:22.636" v="22" actId="18676"/>
        <pc:sldMkLst>
          <pc:docMk/>
          <pc:sldMk cId="731495079" sldId="2016"/>
        </pc:sldMkLst>
      </pc:sldChg>
      <pc:sldChg chg="del">
        <pc:chgData name="Admin" userId="fcea5276-0724-4f51-90c2-2232c3e3146b" providerId="ADAL" clId="{5E2FB62D-A80D-46FC-805F-814A93589763}" dt="2020-09-16T06:36:31.765" v="14" actId="47"/>
        <pc:sldMkLst>
          <pc:docMk/>
          <pc:sldMk cId="612685685" sldId="2378"/>
        </pc:sldMkLst>
      </pc:sldChg>
      <pc:sldChg chg="del">
        <pc:chgData name="Admin" userId="fcea5276-0724-4f51-90c2-2232c3e3146b" providerId="ADAL" clId="{5E2FB62D-A80D-46FC-805F-814A93589763}" dt="2020-09-16T06:36:10.149" v="4" actId="47"/>
        <pc:sldMkLst>
          <pc:docMk/>
          <pc:sldMk cId="140381770" sldId="3616"/>
        </pc:sldMkLst>
      </pc:sldChg>
      <pc:sldChg chg="del">
        <pc:chgData name="Admin" userId="fcea5276-0724-4f51-90c2-2232c3e3146b" providerId="ADAL" clId="{5E2FB62D-A80D-46FC-805F-814A93589763}" dt="2020-09-16T06:36:12.065" v="6" actId="47"/>
        <pc:sldMkLst>
          <pc:docMk/>
          <pc:sldMk cId="3455094571" sldId="3618"/>
        </pc:sldMkLst>
      </pc:sldChg>
      <pc:sldChg chg="del">
        <pc:chgData name="Admin" userId="fcea5276-0724-4f51-90c2-2232c3e3146b" providerId="ADAL" clId="{5E2FB62D-A80D-46FC-805F-814A93589763}" dt="2020-09-16T06:36:12.478" v="7" actId="47"/>
        <pc:sldMkLst>
          <pc:docMk/>
          <pc:sldMk cId="1983403680" sldId="3619"/>
        </pc:sldMkLst>
      </pc:sldChg>
      <pc:sldChg chg="del">
        <pc:chgData name="Admin" userId="fcea5276-0724-4f51-90c2-2232c3e3146b" providerId="ADAL" clId="{5E2FB62D-A80D-46FC-805F-814A93589763}" dt="2020-09-16T06:36:13.066" v="8" actId="47"/>
        <pc:sldMkLst>
          <pc:docMk/>
          <pc:sldMk cId="3410474680" sldId="3620"/>
        </pc:sldMkLst>
      </pc:sldChg>
      <pc:sldChg chg="del">
        <pc:chgData name="Admin" userId="fcea5276-0724-4f51-90c2-2232c3e3146b" providerId="ADAL" clId="{5E2FB62D-A80D-46FC-805F-814A93589763}" dt="2020-09-16T06:36:16.673" v="11" actId="47"/>
        <pc:sldMkLst>
          <pc:docMk/>
          <pc:sldMk cId="1962882048" sldId="3742"/>
        </pc:sldMkLst>
      </pc:sldChg>
      <pc:sldChg chg="modSp mod">
        <pc:chgData name="Admin" userId="fcea5276-0724-4f51-90c2-2232c3e3146b" providerId="ADAL" clId="{5E2FB62D-A80D-46FC-805F-814A93589763}" dt="2020-09-16T06:35:44.827" v="0" actId="20577"/>
        <pc:sldMkLst>
          <pc:docMk/>
          <pc:sldMk cId="1721688724" sldId="3743"/>
        </pc:sldMkLst>
        <pc:spChg chg="mod">
          <ac:chgData name="Admin" userId="fcea5276-0724-4f51-90c2-2232c3e3146b" providerId="ADAL" clId="{5E2FB62D-A80D-46FC-805F-814A93589763}" dt="2020-09-16T06:35:44.827" v="0" actId="20577"/>
          <ac:spMkLst>
            <pc:docMk/>
            <pc:sldMk cId="1721688724" sldId="3743"/>
            <ac:spMk id="7" creationId="{B1069BD4-79AF-4731-BB22-1B77F1ECF016}"/>
          </ac:spMkLst>
        </pc:spChg>
      </pc:sldChg>
      <pc:sldChg chg="del">
        <pc:chgData name="Admin" userId="fcea5276-0724-4f51-90c2-2232c3e3146b" providerId="ADAL" clId="{5E2FB62D-A80D-46FC-805F-814A93589763}" dt="2020-09-16T06:36:15.987" v="10" actId="47"/>
        <pc:sldMkLst>
          <pc:docMk/>
          <pc:sldMk cId="3049577510" sldId="3746"/>
        </pc:sldMkLst>
      </pc:sldChg>
      <pc:sldChg chg="del">
        <pc:chgData name="Admin" userId="fcea5276-0724-4f51-90c2-2232c3e3146b" providerId="ADAL" clId="{5E2FB62D-A80D-46FC-805F-814A93589763}" dt="2020-09-16T06:36:15.496" v="9" actId="47"/>
        <pc:sldMkLst>
          <pc:docMk/>
          <pc:sldMk cId="169218419" sldId="3760"/>
        </pc:sldMkLst>
      </pc:sldChg>
      <pc:sldChg chg="del">
        <pc:chgData name="Admin" userId="fcea5276-0724-4f51-90c2-2232c3e3146b" providerId="ADAL" clId="{5E2FB62D-A80D-46FC-805F-814A93589763}" dt="2020-09-16T06:35:55.875" v="2" actId="47"/>
        <pc:sldMkLst>
          <pc:docMk/>
          <pc:sldMk cId="1982927083" sldId="4935"/>
        </pc:sldMkLst>
      </pc:sldChg>
      <pc:sldChg chg="del">
        <pc:chgData name="Admin" userId="fcea5276-0724-4f51-90c2-2232c3e3146b" providerId="ADAL" clId="{5E2FB62D-A80D-46FC-805F-814A93589763}" dt="2020-09-16T06:36:10.969" v="5" actId="47"/>
        <pc:sldMkLst>
          <pc:docMk/>
          <pc:sldMk cId="547484029" sldId="4937"/>
        </pc:sldMkLst>
      </pc:sldChg>
      <pc:sldChg chg="addSp delSp modSp mod">
        <pc:chgData name="Admin" userId="fcea5276-0724-4f51-90c2-2232c3e3146b" providerId="ADAL" clId="{5E2FB62D-A80D-46FC-805F-814A93589763}" dt="2020-09-16T07:18:20.844" v="133" actId="1076"/>
        <pc:sldMkLst>
          <pc:docMk/>
          <pc:sldMk cId="106916946" sldId="5027"/>
        </pc:sldMkLst>
        <pc:spChg chg="mod">
          <ac:chgData name="Admin" userId="fcea5276-0724-4f51-90c2-2232c3e3146b" providerId="ADAL" clId="{5E2FB62D-A80D-46FC-805F-814A93589763}" dt="2020-09-16T06:37:53.703" v="46" actId="20577"/>
          <ac:spMkLst>
            <pc:docMk/>
            <pc:sldMk cId="106916946" sldId="5027"/>
            <ac:spMk id="3" creationId="{CAB63584-E363-474C-A54A-7E797CC22CA7}"/>
          </ac:spMkLst>
        </pc:spChg>
        <pc:spChg chg="add mod">
          <ac:chgData name="Admin" userId="fcea5276-0724-4f51-90c2-2232c3e3146b" providerId="ADAL" clId="{5E2FB62D-A80D-46FC-805F-814A93589763}" dt="2020-09-16T07:16:29.144" v="98" actId="1076"/>
          <ac:spMkLst>
            <pc:docMk/>
            <pc:sldMk cId="106916946" sldId="5027"/>
            <ac:spMk id="41" creationId="{34493C6C-AD16-4E16-8174-05AB4F4466B3}"/>
          </ac:spMkLst>
        </pc:spChg>
        <pc:spChg chg="add mod">
          <ac:chgData name="Admin" userId="fcea5276-0724-4f51-90c2-2232c3e3146b" providerId="ADAL" clId="{5E2FB62D-A80D-46FC-805F-814A93589763}" dt="2020-09-16T07:18:20.844" v="133" actId="1076"/>
          <ac:spMkLst>
            <pc:docMk/>
            <pc:sldMk cId="106916946" sldId="5027"/>
            <ac:spMk id="43" creationId="{64D55542-BDAA-4F7B-99B6-EF1512A3613F}"/>
          </ac:spMkLst>
        </pc:spChg>
        <pc:spChg chg="del">
          <ac:chgData name="Admin" userId="fcea5276-0724-4f51-90c2-2232c3e3146b" providerId="ADAL" clId="{5E2FB62D-A80D-46FC-805F-814A93589763}" dt="2020-09-16T06:36:56.311" v="19" actId="478"/>
          <ac:spMkLst>
            <pc:docMk/>
            <pc:sldMk cId="106916946" sldId="5027"/>
            <ac:spMk id="52" creationId="{689A9524-8D03-4BD1-8F8C-2DAB7D8962F2}"/>
          </ac:spMkLst>
        </pc:spChg>
        <pc:spChg chg="del">
          <ac:chgData name="Admin" userId="fcea5276-0724-4f51-90c2-2232c3e3146b" providerId="ADAL" clId="{5E2FB62D-A80D-46FC-805F-814A93589763}" dt="2020-09-16T06:36:58.111" v="20" actId="478"/>
          <ac:spMkLst>
            <pc:docMk/>
            <pc:sldMk cId="106916946" sldId="5027"/>
            <ac:spMk id="53" creationId="{6B40B8D5-E72A-41AE-9F88-F1B841973D76}"/>
          </ac:spMkLst>
        </pc:spChg>
        <pc:spChg chg="mod">
          <ac:chgData name="Admin" userId="fcea5276-0724-4f51-90c2-2232c3e3146b" providerId="ADAL" clId="{5E2FB62D-A80D-46FC-805F-814A93589763}" dt="2020-09-16T06:38:06.154" v="47" actId="1076"/>
          <ac:spMkLst>
            <pc:docMk/>
            <pc:sldMk cId="106916946" sldId="5027"/>
            <ac:spMk id="54" creationId="{1F4A974D-9282-4561-B42A-7E8EAFAA753D}"/>
          </ac:spMkLst>
        </pc:spChg>
        <pc:spChg chg="del">
          <ac:chgData name="Admin" userId="fcea5276-0724-4f51-90c2-2232c3e3146b" providerId="ADAL" clId="{5E2FB62D-A80D-46FC-805F-814A93589763}" dt="2020-09-16T06:36:48.142" v="15" actId="478"/>
          <ac:spMkLst>
            <pc:docMk/>
            <pc:sldMk cId="106916946" sldId="5027"/>
            <ac:spMk id="55" creationId="{D84F7662-15DD-4E40-9028-06116FD87A01}"/>
          </ac:spMkLst>
        </pc:spChg>
        <pc:spChg chg="mod">
          <ac:chgData name="Admin" userId="fcea5276-0724-4f51-90c2-2232c3e3146b" providerId="ADAL" clId="{5E2FB62D-A80D-46FC-805F-814A93589763}" dt="2020-09-16T06:38:06.154" v="47" actId="1076"/>
          <ac:spMkLst>
            <pc:docMk/>
            <pc:sldMk cId="106916946" sldId="5027"/>
            <ac:spMk id="56" creationId="{CD626E30-F510-4BFE-A3B6-3A8E622B877D}"/>
          </ac:spMkLst>
        </pc:spChg>
        <pc:spChg chg="mod">
          <ac:chgData name="Admin" userId="fcea5276-0724-4f51-90c2-2232c3e3146b" providerId="ADAL" clId="{5E2FB62D-A80D-46FC-805F-814A93589763}" dt="2020-09-16T06:38:06.154" v="47" actId="1076"/>
          <ac:spMkLst>
            <pc:docMk/>
            <pc:sldMk cId="106916946" sldId="5027"/>
            <ac:spMk id="57" creationId="{530A7651-57FD-43CC-A63D-C799BB9E1092}"/>
          </ac:spMkLst>
        </pc:spChg>
        <pc:spChg chg="mod">
          <ac:chgData name="Admin" userId="fcea5276-0724-4f51-90c2-2232c3e3146b" providerId="ADAL" clId="{5E2FB62D-A80D-46FC-805F-814A93589763}" dt="2020-09-16T06:38:06.154" v="47" actId="1076"/>
          <ac:spMkLst>
            <pc:docMk/>
            <pc:sldMk cId="106916946" sldId="5027"/>
            <ac:spMk id="58" creationId="{578A5CDE-77AE-4937-9EED-8A7C6D9B645E}"/>
          </ac:spMkLst>
        </pc:spChg>
        <pc:spChg chg="del">
          <ac:chgData name="Admin" userId="fcea5276-0724-4f51-90c2-2232c3e3146b" providerId="ADAL" clId="{5E2FB62D-A80D-46FC-805F-814A93589763}" dt="2020-09-16T06:36:48.142" v="15" actId="478"/>
          <ac:spMkLst>
            <pc:docMk/>
            <pc:sldMk cId="106916946" sldId="5027"/>
            <ac:spMk id="59" creationId="{0741E122-D618-47D9-85D8-9F986B3503D8}"/>
          </ac:spMkLst>
        </pc:spChg>
        <pc:spChg chg="del">
          <ac:chgData name="Admin" userId="fcea5276-0724-4f51-90c2-2232c3e3146b" providerId="ADAL" clId="{5E2FB62D-A80D-46FC-805F-814A93589763}" dt="2020-09-16T06:36:48.142" v="15" actId="478"/>
          <ac:spMkLst>
            <pc:docMk/>
            <pc:sldMk cId="106916946" sldId="5027"/>
            <ac:spMk id="60" creationId="{635A6616-5883-4DDC-828D-3F4E84A11251}"/>
          </ac:spMkLst>
        </pc:spChg>
        <pc:spChg chg="del">
          <ac:chgData name="Admin" userId="fcea5276-0724-4f51-90c2-2232c3e3146b" providerId="ADAL" clId="{5E2FB62D-A80D-46FC-805F-814A93589763}" dt="2020-09-16T06:36:48.142" v="15" actId="478"/>
          <ac:spMkLst>
            <pc:docMk/>
            <pc:sldMk cId="106916946" sldId="5027"/>
            <ac:spMk id="61" creationId="{1FA98BFC-21E3-41B2-8745-AFB0890E5B5F}"/>
          </ac:spMkLst>
        </pc:spChg>
        <pc:spChg chg="del">
          <ac:chgData name="Admin" userId="fcea5276-0724-4f51-90c2-2232c3e3146b" providerId="ADAL" clId="{5E2FB62D-A80D-46FC-805F-814A93589763}" dt="2020-09-16T06:36:56.311" v="19" actId="478"/>
          <ac:spMkLst>
            <pc:docMk/>
            <pc:sldMk cId="106916946" sldId="5027"/>
            <ac:spMk id="62" creationId="{C9F39BFF-71E2-41FD-9D74-831F45609EBD}"/>
          </ac:spMkLst>
        </pc:spChg>
        <pc:spChg chg="mod">
          <ac:chgData name="Admin" userId="fcea5276-0724-4f51-90c2-2232c3e3146b" providerId="ADAL" clId="{5E2FB62D-A80D-46FC-805F-814A93589763}" dt="2020-09-16T06:38:06.154" v="47" actId="1076"/>
          <ac:spMkLst>
            <pc:docMk/>
            <pc:sldMk cId="106916946" sldId="5027"/>
            <ac:spMk id="63" creationId="{90407DC4-0B9D-47FE-817F-ED63FAFE0ED2}"/>
          </ac:spMkLst>
        </pc:spChg>
        <pc:grpChg chg="del">
          <ac:chgData name="Admin" userId="fcea5276-0724-4f51-90c2-2232c3e3146b" providerId="ADAL" clId="{5E2FB62D-A80D-46FC-805F-814A93589763}" dt="2020-09-16T06:36:48.142" v="15" actId="478"/>
          <ac:grpSpMkLst>
            <pc:docMk/>
            <pc:sldMk cId="106916946" sldId="5027"/>
            <ac:grpSpMk id="22" creationId="{95DF2DA6-7435-4127-A932-7905B39ADA2D}"/>
          </ac:grpSpMkLst>
        </pc:grpChg>
        <pc:grpChg chg="mod">
          <ac:chgData name="Admin" userId="fcea5276-0724-4f51-90c2-2232c3e3146b" providerId="ADAL" clId="{5E2FB62D-A80D-46FC-805F-814A93589763}" dt="2020-09-16T06:38:06.154" v="47" actId="1076"/>
          <ac:grpSpMkLst>
            <pc:docMk/>
            <pc:sldMk cId="106916946" sldId="5027"/>
            <ac:grpSpMk id="23" creationId="{9D5D2695-3AE3-443C-B133-A156AA26DF8C}"/>
          </ac:grpSpMkLst>
        </pc:grpChg>
        <pc:picChg chg="del">
          <ac:chgData name="Admin" userId="fcea5276-0724-4f51-90c2-2232c3e3146b" providerId="ADAL" clId="{5E2FB62D-A80D-46FC-805F-814A93589763}" dt="2020-09-16T06:36:56.311" v="19" actId="478"/>
          <ac:picMkLst>
            <pc:docMk/>
            <pc:sldMk cId="106916946" sldId="5027"/>
            <ac:picMk id="4" creationId="{72A0FF52-4482-4883-B556-65FE8EF754AA}"/>
          </ac:picMkLst>
        </pc:picChg>
        <pc:picChg chg="del">
          <ac:chgData name="Admin" userId="fcea5276-0724-4f51-90c2-2232c3e3146b" providerId="ADAL" clId="{5E2FB62D-A80D-46FC-805F-814A93589763}" dt="2020-09-16T06:36:58.111" v="20" actId="478"/>
          <ac:picMkLst>
            <pc:docMk/>
            <pc:sldMk cId="106916946" sldId="5027"/>
            <ac:picMk id="8" creationId="{D28A76E7-D3EB-4027-81AF-1A6A2E715E06}"/>
          </ac:picMkLst>
        </pc:picChg>
        <pc:picChg chg="mod">
          <ac:chgData name="Admin" userId="fcea5276-0724-4f51-90c2-2232c3e3146b" providerId="ADAL" clId="{5E2FB62D-A80D-46FC-805F-814A93589763}" dt="2020-09-16T06:38:06.154" v="47" actId="1076"/>
          <ac:picMkLst>
            <pc:docMk/>
            <pc:sldMk cId="106916946" sldId="5027"/>
            <ac:picMk id="9" creationId="{F81381BB-37D6-465E-8FA6-58B4BF271EBE}"/>
          </ac:picMkLst>
        </pc:picChg>
        <pc:picChg chg="mod">
          <ac:chgData name="Admin" userId="fcea5276-0724-4f51-90c2-2232c3e3146b" providerId="ADAL" clId="{5E2FB62D-A80D-46FC-805F-814A93589763}" dt="2020-09-16T06:38:06.154" v="47" actId="1076"/>
          <ac:picMkLst>
            <pc:docMk/>
            <pc:sldMk cId="106916946" sldId="5027"/>
            <ac:picMk id="10" creationId="{E57DA272-2E43-4014-A049-EC5F1B39E185}"/>
          </ac:picMkLst>
        </pc:picChg>
        <pc:picChg chg="mod">
          <ac:chgData name="Admin" userId="fcea5276-0724-4f51-90c2-2232c3e3146b" providerId="ADAL" clId="{5E2FB62D-A80D-46FC-805F-814A93589763}" dt="2020-09-16T06:38:06.154" v="47" actId="1076"/>
          <ac:picMkLst>
            <pc:docMk/>
            <pc:sldMk cId="106916946" sldId="5027"/>
            <ac:picMk id="14" creationId="{3D885A8A-A919-40C0-A03E-F6945290C9B0}"/>
          </ac:picMkLst>
        </pc:picChg>
        <pc:picChg chg="mod">
          <ac:chgData name="Admin" userId="fcea5276-0724-4f51-90c2-2232c3e3146b" providerId="ADAL" clId="{5E2FB62D-A80D-46FC-805F-814A93589763}" dt="2020-09-16T06:38:06.154" v="47" actId="1076"/>
          <ac:picMkLst>
            <pc:docMk/>
            <pc:sldMk cId="106916946" sldId="5027"/>
            <ac:picMk id="15" creationId="{D61B2180-991D-46CB-A334-DA29CFF8DE20}"/>
          </ac:picMkLst>
        </pc:picChg>
        <pc:cxnChg chg="del">
          <ac:chgData name="Admin" userId="fcea5276-0724-4f51-90c2-2232c3e3146b" providerId="ADAL" clId="{5E2FB62D-A80D-46FC-805F-814A93589763}" dt="2020-09-16T06:36:54.287" v="18" actId="478"/>
          <ac:cxnSpMkLst>
            <pc:docMk/>
            <pc:sldMk cId="106916946" sldId="5027"/>
            <ac:cxnSpMk id="17" creationId="{9BD7F22C-5D5E-478E-92C7-431CB94E4252}"/>
          </ac:cxnSpMkLst>
        </pc:cxnChg>
        <pc:cxnChg chg="del">
          <ac:chgData name="Admin" userId="fcea5276-0724-4f51-90c2-2232c3e3146b" providerId="ADAL" clId="{5E2FB62D-A80D-46FC-805F-814A93589763}" dt="2020-09-16T06:36:56.311" v="19" actId="478"/>
          <ac:cxnSpMkLst>
            <pc:docMk/>
            <pc:sldMk cId="106916946" sldId="5027"/>
            <ac:cxnSpMk id="26" creationId="{639B9482-4C8A-4807-96B5-F50DDD01A858}"/>
          </ac:cxnSpMkLst>
        </pc:cxnChg>
        <pc:cxnChg chg="mod">
          <ac:chgData name="Admin" userId="fcea5276-0724-4f51-90c2-2232c3e3146b" providerId="ADAL" clId="{5E2FB62D-A80D-46FC-805F-814A93589763}" dt="2020-09-16T06:38:06.154" v="47" actId="1076"/>
          <ac:cxnSpMkLst>
            <pc:docMk/>
            <pc:sldMk cId="106916946" sldId="5027"/>
            <ac:cxnSpMk id="29" creationId="{A256B539-2A89-4839-BD09-600BCAACDD7C}"/>
          </ac:cxnSpMkLst>
        </pc:cxnChg>
        <pc:cxnChg chg="mod">
          <ac:chgData name="Admin" userId="fcea5276-0724-4f51-90c2-2232c3e3146b" providerId="ADAL" clId="{5E2FB62D-A80D-46FC-805F-814A93589763}" dt="2020-09-16T06:38:06.154" v="47" actId="1076"/>
          <ac:cxnSpMkLst>
            <pc:docMk/>
            <pc:sldMk cId="106916946" sldId="5027"/>
            <ac:cxnSpMk id="31" creationId="{A43D6953-14D3-4499-B462-B2DE6D8F8E0E}"/>
          </ac:cxnSpMkLst>
        </pc:cxnChg>
        <pc:cxnChg chg="del">
          <ac:chgData name="Admin" userId="fcea5276-0724-4f51-90c2-2232c3e3146b" providerId="ADAL" clId="{5E2FB62D-A80D-46FC-805F-814A93589763}" dt="2020-09-16T06:36:58.111" v="20" actId="478"/>
          <ac:cxnSpMkLst>
            <pc:docMk/>
            <pc:sldMk cId="106916946" sldId="5027"/>
            <ac:cxnSpMk id="32" creationId="{4C668025-A367-427A-8B20-8E08276F81CF}"/>
          </ac:cxnSpMkLst>
        </pc:cxnChg>
        <pc:cxnChg chg="del">
          <ac:chgData name="Admin" userId="fcea5276-0724-4f51-90c2-2232c3e3146b" providerId="ADAL" clId="{5E2FB62D-A80D-46FC-805F-814A93589763}" dt="2020-09-16T06:36:56.311" v="19" actId="478"/>
          <ac:cxnSpMkLst>
            <pc:docMk/>
            <pc:sldMk cId="106916946" sldId="5027"/>
            <ac:cxnSpMk id="33" creationId="{DC0C2A5A-01B1-46D2-ADDD-3723C21B7FF9}"/>
          </ac:cxnSpMkLst>
        </pc:cxnChg>
        <pc:cxnChg chg="del">
          <ac:chgData name="Admin" userId="fcea5276-0724-4f51-90c2-2232c3e3146b" providerId="ADAL" clId="{5E2FB62D-A80D-46FC-805F-814A93589763}" dt="2020-09-16T06:36:52.801" v="17" actId="478"/>
          <ac:cxnSpMkLst>
            <pc:docMk/>
            <pc:sldMk cId="106916946" sldId="5027"/>
            <ac:cxnSpMk id="36" creationId="{24E26669-8710-41B4-8257-8156B8DFE2B1}"/>
          </ac:cxnSpMkLst>
        </pc:cxnChg>
        <pc:cxnChg chg="del">
          <ac:chgData name="Admin" userId="fcea5276-0724-4f51-90c2-2232c3e3146b" providerId="ADAL" clId="{5E2FB62D-A80D-46FC-805F-814A93589763}" dt="2020-09-16T06:36:50.832" v="16" actId="478"/>
          <ac:cxnSpMkLst>
            <pc:docMk/>
            <pc:sldMk cId="106916946" sldId="5027"/>
            <ac:cxnSpMk id="40" creationId="{E02541DC-2526-40BF-9AAB-E67C503A2D9A}"/>
          </ac:cxnSpMkLst>
        </pc:cxnChg>
        <pc:cxnChg chg="mod">
          <ac:chgData name="Admin" userId="fcea5276-0724-4f51-90c2-2232c3e3146b" providerId="ADAL" clId="{5E2FB62D-A80D-46FC-805F-814A93589763}" dt="2020-09-16T06:38:06.154" v="47" actId="1076"/>
          <ac:cxnSpMkLst>
            <pc:docMk/>
            <pc:sldMk cId="106916946" sldId="5027"/>
            <ac:cxnSpMk id="44" creationId="{CC10E463-7A2C-47DB-A846-4510BA9F4825}"/>
          </ac:cxnSpMkLst>
        </pc:cxnChg>
        <pc:cxnChg chg="del mod">
          <ac:chgData name="Admin" userId="fcea5276-0724-4f51-90c2-2232c3e3146b" providerId="ADAL" clId="{5E2FB62D-A80D-46FC-805F-814A93589763}" dt="2020-09-16T06:36:58.111" v="20" actId="478"/>
          <ac:cxnSpMkLst>
            <pc:docMk/>
            <pc:sldMk cId="106916946" sldId="5027"/>
            <ac:cxnSpMk id="45" creationId="{9FB14D4F-E608-43F3-8F12-E422D32922FA}"/>
          </ac:cxnSpMkLst>
        </pc:cxnChg>
        <pc:cxnChg chg="mod">
          <ac:chgData name="Admin" userId="fcea5276-0724-4f51-90c2-2232c3e3146b" providerId="ADAL" clId="{5E2FB62D-A80D-46FC-805F-814A93589763}" dt="2020-09-16T06:38:06.154" v="47" actId="1076"/>
          <ac:cxnSpMkLst>
            <pc:docMk/>
            <pc:sldMk cId="106916946" sldId="5027"/>
            <ac:cxnSpMk id="49" creationId="{F9D5099F-D2AA-44DB-AEB8-3716F9953D9B}"/>
          </ac:cxnSpMkLst>
        </pc:cxnChg>
      </pc:sldChg>
      <pc:sldChg chg="addSp delSp modSp new mod">
        <pc:chgData name="Admin" userId="fcea5276-0724-4f51-90c2-2232c3e3146b" providerId="ADAL" clId="{5E2FB62D-A80D-46FC-805F-814A93589763}" dt="2020-09-16T06:43:23.689" v="89" actId="14100"/>
        <pc:sldMkLst>
          <pc:docMk/>
          <pc:sldMk cId="2904324860" sldId="5028"/>
        </pc:sldMkLst>
        <pc:spChg chg="del">
          <ac:chgData name="Admin" userId="fcea5276-0724-4f51-90c2-2232c3e3146b" providerId="ADAL" clId="{5E2FB62D-A80D-46FC-805F-814A93589763}" dt="2020-09-16T06:41:59.186" v="62" actId="478"/>
          <ac:spMkLst>
            <pc:docMk/>
            <pc:sldMk cId="2904324860" sldId="5028"/>
            <ac:spMk id="2" creationId="{4F2B33C6-3E0A-4E04-88C6-0949560D13FB}"/>
          </ac:spMkLst>
        </pc:spChg>
        <pc:spChg chg="mod">
          <ac:chgData name="Admin" userId="fcea5276-0724-4f51-90c2-2232c3e3146b" providerId="ADAL" clId="{5E2FB62D-A80D-46FC-805F-814A93589763}" dt="2020-09-16T06:40:01.095" v="58" actId="20577"/>
          <ac:spMkLst>
            <pc:docMk/>
            <pc:sldMk cId="2904324860" sldId="5028"/>
            <ac:spMk id="3" creationId="{E0180D88-0B64-4933-BEED-9563168D1006}"/>
          </ac:spMkLst>
        </pc:spChg>
        <pc:spChg chg="add mod">
          <ac:chgData name="Admin" userId="fcea5276-0724-4f51-90c2-2232c3e3146b" providerId="ADAL" clId="{5E2FB62D-A80D-46FC-805F-814A93589763}" dt="2020-09-16T06:43:23.689" v="89" actId="14100"/>
          <ac:spMkLst>
            <pc:docMk/>
            <pc:sldMk cId="2904324860" sldId="5028"/>
            <ac:spMk id="4" creationId="{060CE7E7-63FE-4D00-8AC5-9D753E2E40AA}"/>
          </ac:spMkLst>
        </pc:spChg>
        <pc:spChg chg="add mod">
          <ac:chgData name="Admin" userId="fcea5276-0724-4f51-90c2-2232c3e3146b" providerId="ADAL" clId="{5E2FB62D-A80D-46FC-805F-814A93589763}" dt="2020-09-16T06:42:16.931" v="66" actId="1076"/>
          <ac:spMkLst>
            <pc:docMk/>
            <pc:sldMk cId="2904324860" sldId="5028"/>
            <ac:spMk id="5" creationId="{D818430A-F11A-4670-A097-7334124127A8}"/>
          </ac:spMkLst>
        </pc:spChg>
        <pc:spChg chg="add mod">
          <ac:chgData name="Admin" userId="fcea5276-0724-4f51-90c2-2232c3e3146b" providerId="ADAL" clId="{5E2FB62D-A80D-46FC-805F-814A93589763}" dt="2020-09-16T06:42:16.931" v="66" actId="1076"/>
          <ac:spMkLst>
            <pc:docMk/>
            <pc:sldMk cId="2904324860" sldId="5028"/>
            <ac:spMk id="6" creationId="{4B6A7ECF-0D04-4ABE-8B16-A01323AA0955}"/>
          </ac:spMkLst>
        </pc:spChg>
        <pc:spChg chg="add mod">
          <ac:chgData name="Admin" userId="fcea5276-0724-4f51-90c2-2232c3e3146b" providerId="ADAL" clId="{5E2FB62D-A80D-46FC-805F-814A93589763}" dt="2020-09-16T06:42:16.931" v="66" actId="1076"/>
          <ac:spMkLst>
            <pc:docMk/>
            <pc:sldMk cId="2904324860" sldId="5028"/>
            <ac:spMk id="7" creationId="{3854FBA9-0F7D-4A27-9609-35A6505FCEFD}"/>
          </ac:spMkLst>
        </pc:spChg>
        <pc:spChg chg="add mod">
          <ac:chgData name="Admin" userId="fcea5276-0724-4f51-90c2-2232c3e3146b" providerId="ADAL" clId="{5E2FB62D-A80D-46FC-805F-814A93589763}" dt="2020-09-16T06:42:16.931" v="66" actId="1076"/>
          <ac:spMkLst>
            <pc:docMk/>
            <pc:sldMk cId="2904324860" sldId="5028"/>
            <ac:spMk id="8" creationId="{85422C90-267F-491A-90DC-47C7891C4910}"/>
          </ac:spMkLst>
        </pc:spChg>
        <pc:spChg chg="add mod">
          <ac:chgData name="Admin" userId="fcea5276-0724-4f51-90c2-2232c3e3146b" providerId="ADAL" clId="{5E2FB62D-A80D-46FC-805F-814A93589763}" dt="2020-09-16T06:42:16.931" v="66" actId="1076"/>
          <ac:spMkLst>
            <pc:docMk/>
            <pc:sldMk cId="2904324860" sldId="5028"/>
            <ac:spMk id="9" creationId="{5FCC4298-4704-4AD8-B024-886F5A46B9A5}"/>
          </ac:spMkLst>
        </pc:spChg>
        <pc:spChg chg="add mod">
          <ac:chgData name="Admin" userId="fcea5276-0724-4f51-90c2-2232c3e3146b" providerId="ADAL" clId="{5E2FB62D-A80D-46FC-805F-814A93589763}" dt="2020-09-16T06:42:45.968" v="77" actId="1076"/>
          <ac:spMkLst>
            <pc:docMk/>
            <pc:sldMk cId="2904324860" sldId="5028"/>
            <ac:spMk id="13" creationId="{D8DF1077-E782-443C-976A-3C2D0620C985}"/>
          </ac:spMkLst>
        </pc:spChg>
        <pc:picChg chg="add mod">
          <ac:chgData name="Admin" userId="fcea5276-0724-4f51-90c2-2232c3e3146b" providerId="ADAL" clId="{5E2FB62D-A80D-46FC-805F-814A93589763}" dt="2020-09-16T06:42:24.732" v="68" actId="14100"/>
          <ac:picMkLst>
            <pc:docMk/>
            <pc:sldMk cId="2904324860" sldId="5028"/>
            <ac:picMk id="10" creationId="{07CAB92D-7ED6-4FAE-8887-775164CD8081}"/>
          </ac:picMkLst>
        </pc:picChg>
        <pc:picChg chg="add mod">
          <ac:chgData name="Admin" userId="fcea5276-0724-4f51-90c2-2232c3e3146b" providerId="ADAL" clId="{5E2FB62D-A80D-46FC-805F-814A93589763}" dt="2020-09-16T06:43:12.628" v="85" actId="1076"/>
          <ac:picMkLst>
            <pc:docMk/>
            <pc:sldMk cId="2904324860" sldId="5028"/>
            <ac:picMk id="11" creationId="{3CBB30CA-487B-4C03-A510-5C3F7B408120}"/>
          </ac:picMkLst>
        </pc:picChg>
        <pc:picChg chg="add mod">
          <ac:chgData name="Admin" userId="fcea5276-0724-4f51-90c2-2232c3e3146b" providerId="ADAL" clId="{5E2FB62D-A80D-46FC-805F-814A93589763}" dt="2020-09-16T06:43:12.628" v="85" actId="1076"/>
          <ac:picMkLst>
            <pc:docMk/>
            <pc:sldMk cId="2904324860" sldId="5028"/>
            <ac:picMk id="12" creationId="{A0D21586-9733-4D2B-92FF-3BA659229BB7}"/>
          </ac:picMkLst>
        </pc:picChg>
        <pc:picChg chg="add mod">
          <ac:chgData name="Admin" userId="fcea5276-0724-4f51-90c2-2232c3e3146b" providerId="ADAL" clId="{5E2FB62D-A80D-46FC-805F-814A93589763}" dt="2020-09-16T06:43:18.019" v="87" actId="1076"/>
          <ac:picMkLst>
            <pc:docMk/>
            <pc:sldMk cId="2904324860" sldId="5028"/>
            <ac:picMk id="14" creationId="{79C7ABB9-8794-4284-A272-605BA135ADD9}"/>
          </ac:picMkLst>
        </pc:picChg>
      </pc:sldChg>
      <pc:sldChg chg="del">
        <pc:chgData name="Admin" userId="fcea5276-0724-4f51-90c2-2232c3e3146b" providerId="ADAL" clId="{5E2FB62D-A80D-46FC-805F-814A93589763}" dt="2020-09-16T06:36:18.612" v="12" actId="47"/>
        <pc:sldMkLst>
          <pc:docMk/>
          <pc:sldMk cId="3610648106" sldId="5028"/>
        </pc:sldMkLst>
      </pc:sldChg>
      <pc:sldChg chg="del">
        <pc:chgData name="Admin" userId="fcea5276-0724-4f51-90c2-2232c3e3146b" providerId="ADAL" clId="{5E2FB62D-A80D-46FC-805F-814A93589763}" dt="2020-09-16T06:37:22.636" v="22" actId="18676"/>
        <pc:sldMkLst>
          <pc:docMk/>
          <pc:sldMk cId="906078948" sldId="5029"/>
        </pc:sldMkLst>
      </pc:sldChg>
      <pc:sldChg chg="addSp modSp new del mod">
        <pc:chgData name="Admin" userId="fcea5276-0724-4f51-90c2-2232c3e3146b" providerId="ADAL" clId="{5E2FB62D-A80D-46FC-805F-814A93589763}" dt="2020-09-16T07:18:24" v="134" actId="47"/>
        <pc:sldMkLst>
          <pc:docMk/>
          <pc:sldMk cId="1251956248" sldId="5029"/>
        </pc:sldMkLst>
        <pc:spChg chg="mod">
          <ac:chgData name="Admin" userId="fcea5276-0724-4f51-90c2-2232c3e3146b" providerId="ADAL" clId="{5E2FB62D-A80D-46FC-805F-814A93589763}" dt="2020-09-16T07:16:54.533" v="104"/>
          <ac:spMkLst>
            <pc:docMk/>
            <pc:sldMk cId="1251956248" sldId="5029"/>
            <ac:spMk id="2" creationId="{443668EC-087F-4494-A42B-8BEC637962F1}"/>
          </ac:spMkLst>
        </pc:spChg>
        <pc:spChg chg="add mod">
          <ac:chgData name="Admin" userId="fcea5276-0724-4f51-90c2-2232c3e3146b" providerId="ADAL" clId="{5E2FB62D-A80D-46FC-805F-814A93589763}" dt="2020-09-16T07:17:14.043" v="110" actId="1076"/>
          <ac:spMkLst>
            <pc:docMk/>
            <pc:sldMk cId="1251956248" sldId="5029"/>
            <ac:spMk id="4" creationId="{F462226F-567F-40E9-B846-B83A637C6CFA}"/>
          </ac:spMkLst>
        </pc:spChg>
      </pc:sldChg>
      <pc:sldMasterChg chg="delSldLayout">
        <pc:chgData name="Admin" userId="fcea5276-0724-4f51-90c2-2232c3e3146b" providerId="ADAL" clId="{5E2FB62D-A80D-46FC-805F-814A93589763}" dt="2020-09-16T06:36:23.339" v="13" actId="18676"/>
        <pc:sldMasterMkLst>
          <pc:docMk/>
          <pc:sldMasterMk cId="3386002295" sldId="2147483660"/>
        </pc:sldMasterMkLst>
        <pc:sldLayoutChg chg="del">
          <pc:chgData name="Admin" userId="fcea5276-0724-4f51-90c2-2232c3e3146b" providerId="ADAL" clId="{5E2FB62D-A80D-46FC-805F-814A93589763}" dt="2020-09-16T06:36:23.339" v="13" actId="18676"/>
          <pc:sldLayoutMkLst>
            <pc:docMk/>
            <pc:sldMasterMk cId="3386002295" sldId="2147483660"/>
            <pc:sldLayoutMk cId="1201044067" sldId="2147483685"/>
          </pc:sldLayoutMkLst>
        </pc:sldLayoutChg>
      </pc:sldMasterChg>
      <pc:sldMasterChg chg="del delSldLayout">
        <pc:chgData name="Admin" userId="fcea5276-0724-4f51-90c2-2232c3e3146b" providerId="ADAL" clId="{5E2FB62D-A80D-46FC-805F-814A93589763}" dt="2020-09-16T06:36:31.765" v="14" actId="47"/>
        <pc:sldMasterMkLst>
          <pc:docMk/>
          <pc:sldMasterMk cId="3362225690" sldId="2147483748"/>
        </pc:sldMasterMkLst>
        <pc:sldLayoutChg chg="del">
          <pc:chgData name="Admin" userId="fcea5276-0724-4f51-90c2-2232c3e3146b" providerId="ADAL" clId="{5E2FB62D-A80D-46FC-805F-814A93589763}" dt="2020-09-16T06:36:31.765" v="14" actId="47"/>
          <pc:sldLayoutMkLst>
            <pc:docMk/>
            <pc:sldMasterMk cId="3362225690" sldId="2147483748"/>
            <pc:sldLayoutMk cId="3652599599" sldId="2147483749"/>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45763385" sldId="2147483750"/>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023823226" sldId="2147483751"/>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774155875" sldId="2147483752"/>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6920253" sldId="2147483753"/>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86043573" sldId="2147483754"/>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876069582" sldId="2147483755"/>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210200486" sldId="2147483756"/>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321380116" sldId="2147483757"/>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21424665" sldId="2147483758"/>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408422041" sldId="2147483759"/>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547242685" sldId="2147483760"/>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960230621" sldId="2147483761"/>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52225930" sldId="2147483762"/>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509770662" sldId="2147483763"/>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2080549630" sldId="2147483764"/>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3359024894" sldId="2147483765"/>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4072897561" sldId="2147483766"/>
          </pc:sldLayoutMkLst>
        </pc:sldLayoutChg>
        <pc:sldLayoutChg chg="del">
          <pc:chgData name="Admin" userId="fcea5276-0724-4f51-90c2-2232c3e3146b" providerId="ADAL" clId="{5E2FB62D-A80D-46FC-805F-814A93589763}" dt="2020-09-16T06:36:31.765" v="14" actId="47"/>
          <pc:sldLayoutMkLst>
            <pc:docMk/>
            <pc:sldMasterMk cId="3362225690" sldId="2147483748"/>
            <pc:sldLayoutMk cId="1189201360" sldId="21474837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5E5D1-82B3-4B55-8FAB-70FC826ECC50}"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84AC4B-CF3E-42DC-AC29-11A8B7749BBF}" type="slidenum">
              <a:rPr lang="en-US" smtClean="0"/>
              <a:t>‹#›</a:t>
            </a:fld>
            <a:endParaRPr lang="en-US"/>
          </a:p>
        </p:txBody>
      </p:sp>
    </p:spTree>
    <p:extLst>
      <p:ext uri="{BB962C8B-B14F-4D97-AF65-F5344CB8AC3E}">
        <p14:creationId xmlns:p14="http://schemas.microsoft.com/office/powerpoint/2010/main" val="1604026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176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446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169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129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04970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65154297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6230484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497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911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446346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91435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16537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2119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3876008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3176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9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0230382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716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8096780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249774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2377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53722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77569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06437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9643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70948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11269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6822868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015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0883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47090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78196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4231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20607221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10480045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4316614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406083597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9981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786261444"/>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64417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461855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82368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93587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39194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30067061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17602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80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0501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0944528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24222041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810962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660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88672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37418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4036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615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167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93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05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2786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20001891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39957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3514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53444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74814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06732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178525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684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82459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759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0079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797632583"/>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8621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675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030758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54607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716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094358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2693937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2956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35585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707747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6367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430605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1042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90261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5401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4997243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0945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65883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975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21073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02442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28036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75905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0927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1742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6304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924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2714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39208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3548099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2229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685941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2754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770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6354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92344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7516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52441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6957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594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476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239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44867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25498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5011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952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5753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29075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272021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395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217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4878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1289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13895129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7710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74069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50139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6574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6286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3391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9329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12124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5410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02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90788837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4841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9142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83003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982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26713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820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3361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68116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0395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45F8EA21-940E-4D9E-B91E-EF48B1FD2943}"/>
              </a:ext>
            </a:extLst>
          </p:cNvPr>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r>
              <a:rPr lang="en-US"/>
              <a:t>Slide </a:t>
            </a:r>
            <a:fld id="{0E05EA2D-13DB-4BA1-9DA1-8ED54A2EECC2}" type="slidenum">
              <a:rPr lang="en-US" smtClean="0"/>
              <a:pPr/>
              <a:t>‹#›</a:t>
            </a:fld>
            <a:endParaRPr lang="en-US"/>
          </a:p>
        </p:txBody>
      </p:sp>
    </p:spTree>
    <p:extLst>
      <p:ext uri="{BB962C8B-B14F-4D97-AF65-F5344CB8AC3E}">
        <p14:creationId xmlns:p14="http://schemas.microsoft.com/office/powerpoint/2010/main" val="347286367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50430120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173819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iagram Half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diagram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7" name="TextBox 7">
            <a:extLst>
              <a:ext uri="{FF2B5EF4-FFF2-40B4-BE49-F238E27FC236}">
                <a16:creationId xmlns:a16="http://schemas.microsoft.com/office/drawing/2014/main" id="{11489BC1-BA4B-4999-B4E4-0DC5BCB27F6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6509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21C0-5540-F349-AA06-B2579FEE17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605CB0-8662-BB45-A390-A347BBE753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967AE7-C4CC-234B-95CE-8F095FD8E056}"/>
              </a:ext>
            </a:extLst>
          </p:cNvPr>
          <p:cNvSpPr>
            <a:spLocks noGrp="1"/>
          </p:cNvSpPr>
          <p:nvPr>
            <p:ph type="dt" sz="half" idx="10"/>
          </p:nvPr>
        </p:nvSpPr>
        <p:spPr/>
        <p:txBody>
          <a:bodyPr/>
          <a:lstStyle/>
          <a:p>
            <a:fld id="{53989C06-2C4A-9244-AF75-7BB0C007B0C0}" type="datetimeFigureOut">
              <a:rPr lang="en-US" smtClean="0"/>
              <a:t>9/16/2020</a:t>
            </a:fld>
            <a:endParaRPr lang="en-US"/>
          </a:p>
        </p:txBody>
      </p:sp>
      <p:sp>
        <p:nvSpPr>
          <p:cNvPr id="5" name="Footer Placeholder 4">
            <a:extLst>
              <a:ext uri="{FF2B5EF4-FFF2-40B4-BE49-F238E27FC236}">
                <a16:creationId xmlns:a16="http://schemas.microsoft.com/office/drawing/2014/main" id="{AC748DA4-4CA4-A247-80B2-7967A6D41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6DD67-D80B-D04C-AF99-008BAC3FBA4F}"/>
              </a:ext>
            </a:extLst>
          </p:cNvPr>
          <p:cNvSpPr>
            <a:spLocks noGrp="1"/>
          </p:cNvSpPr>
          <p:nvPr>
            <p:ph type="sldNum" sz="quarter" idx="12"/>
          </p:nvPr>
        </p:nvSpPr>
        <p:spPr/>
        <p:txBody>
          <a:bodyPr/>
          <a:lstStyle/>
          <a:p>
            <a:fld id="{8CB5D47A-217C-394B-A5B6-D5CC7F38A0FE}" type="slidenum">
              <a:rPr lang="en-US" smtClean="0"/>
              <a:t>‹#›</a:t>
            </a:fld>
            <a:endParaRPr lang="en-US"/>
          </a:p>
        </p:txBody>
      </p:sp>
    </p:spTree>
    <p:extLst>
      <p:ext uri="{BB962C8B-B14F-4D97-AF65-F5344CB8AC3E}">
        <p14:creationId xmlns:p14="http://schemas.microsoft.com/office/powerpoint/2010/main" val="34034184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B769B-B712-C440-A9E6-2E1982C8D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653FA-0727-8D4E-B55B-642A8CA22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39982-1BD2-9F46-8139-B8E0BE04E0D5}"/>
              </a:ext>
            </a:extLst>
          </p:cNvPr>
          <p:cNvSpPr>
            <a:spLocks noGrp="1"/>
          </p:cNvSpPr>
          <p:nvPr>
            <p:ph type="dt" sz="half" idx="10"/>
          </p:nvPr>
        </p:nvSpPr>
        <p:spPr/>
        <p:txBody>
          <a:bodyPr/>
          <a:lstStyle/>
          <a:p>
            <a:fld id="{53989C06-2C4A-9244-AF75-7BB0C007B0C0}" type="datetimeFigureOut">
              <a:rPr lang="en-US" smtClean="0"/>
              <a:t>9/16/2020</a:t>
            </a:fld>
            <a:endParaRPr lang="en-US"/>
          </a:p>
        </p:txBody>
      </p:sp>
      <p:sp>
        <p:nvSpPr>
          <p:cNvPr id="5" name="Footer Placeholder 4">
            <a:extLst>
              <a:ext uri="{FF2B5EF4-FFF2-40B4-BE49-F238E27FC236}">
                <a16:creationId xmlns:a16="http://schemas.microsoft.com/office/drawing/2014/main" id="{BB8AABEC-D57B-A94B-B614-B800BBD2E1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574B2-7893-3143-B467-DB53BA61F6B7}"/>
              </a:ext>
            </a:extLst>
          </p:cNvPr>
          <p:cNvSpPr>
            <a:spLocks noGrp="1"/>
          </p:cNvSpPr>
          <p:nvPr>
            <p:ph type="sldNum" sz="quarter" idx="12"/>
          </p:nvPr>
        </p:nvSpPr>
        <p:spPr/>
        <p:txBody>
          <a:bodyPr/>
          <a:lstStyle/>
          <a:p>
            <a:fld id="{8CB5D47A-217C-394B-A5B6-D5CC7F38A0FE}" type="slidenum">
              <a:rPr lang="en-US" smtClean="0"/>
              <a:t>‹#›</a:t>
            </a:fld>
            <a:endParaRPr lang="en-US"/>
          </a:p>
        </p:txBody>
      </p:sp>
    </p:spTree>
    <p:extLst>
      <p:ext uri="{BB962C8B-B14F-4D97-AF65-F5344CB8AC3E}">
        <p14:creationId xmlns:p14="http://schemas.microsoft.com/office/powerpoint/2010/main" val="23522822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6283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75092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8984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3014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4994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34559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66323181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48584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558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16842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2614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41441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6500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051206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0338347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145829290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7154347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2.emf"/><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image" Target="../media/image12.emf"/><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theme" Target="../theme/theme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386002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687" r:id="rId26"/>
    <p:sldLayoutId id="2147483688" r:id="rId27"/>
    <p:sldLayoutId id="2147483689" r:id="rId28"/>
    <p:sldLayoutId id="2147483690" r:id="rId29"/>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656943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714432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12881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819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 id="2147483827" r:id="rId28"/>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248173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1.xml"/><Relationship Id="rId6" Type="http://schemas.openxmlformats.org/officeDocument/2006/relationships/image" Target="../media/image55.svg"/><Relationship Id="rId11" Type="http://schemas.openxmlformats.org/officeDocument/2006/relationships/image" Target="../media/image60.sv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hyperlink" Target="https://www.linkedin.com/in/warren-wong/"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5.xml"/><Relationship Id="rId4" Type="http://schemas.openxmlformats.org/officeDocument/2006/relationships/image" Target="../media/image30.emf"/></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r>
              <a:rPr lang="en-US" b="1" dirty="0"/>
              <a:t>Warren Wong</a:t>
            </a:r>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63584-E363-474C-A54A-7E797CC22CA7}"/>
              </a:ext>
            </a:extLst>
          </p:cNvPr>
          <p:cNvSpPr>
            <a:spLocks noGrp="1"/>
          </p:cNvSpPr>
          <p:nvPr>
            <p:ph type="title"/>
          </p:nvPr>
        </p:nvSpPr>
        <p:spPr/>
        <p:txBody>
          <a:bodyPr/>
          <a:lstStyle/>
          <a:p>
            <a:r>
              <a:rPr lang="en-US" dirty="0"/>
              <a:t>The Lab Today</a:t>
            </a:r>
            <a:endParaRPr lang="en-GB" dirty="0"/>
          </a:p>
        </p:txBody>
      </p:sp>
      <p:grpSp>
        <p:nvGrpSpPr>
          <p:cNvPr id="23" name="Group 22">
            <a:extLst>
              <a:ext uri="{FF2B5EF4-FFF2-40B4-BE49-F238E27FC236}">
                <a16:creationId xmlns:a16="http://schemas.microsoft.com/office/drawing/2014/main" id="{9D5D2695-3AE3-443C-B133-A156AA26DF8C}"/>
              </a:ext>
            </a:extLst>
          </p:cNvPr>
          <p:cNvGrpSpPr/>
          <p:nvPr/>
        </p:nvGrpSpPr>
        <p:grpSpPr>
          <a:xfrm>
            <a:off x="9689619" y="3200993"/>
            <a:ext cx="2860898" cy="2519921"/>
            <a:chOff x="8873190" y="2927464"/>
            <a:chExt cx="2860898" cy="2519921"/>
          </a:xfrm>
        </p:grpSpPr>
        <p:pic>
          <p:nvPicPr>
            <p:cNvPr id="5" name="Picture 4" descr="A close up of a logo&#10;&#10;Description automatically generated">
              <a:extLst>
                <a:ext uri="{FF2B5EF4-FFF2-40B4-BE49-F238E27FC236}">
                  <a16:creationId xmlns:a16="http://schemas.microsoft.com/office/drawing/2014/main" id="{1BD59E45-F3C6-48B9-92C6-DADD4A2A30BF}"/>
                </a:ext>
              </a:extLst>
            </p:cNvPr>
            <p:cNvPicPr>
              <a:picLocks noChangeAspect="1"/>
            </p:cNvPicPr>
            <p:nvPr/>
          </p:nvPicPr>
          <p:blipFill>
            <a:blip r:embed="rId2"/>
            <a:stretch>
              <a:fillRect/>
            </a:stretch>
          </p:blipFill>
          <p:spPr>
            <a:xfrm>
              <a:off x="9619902" y="2927464"/>
              <a:ext cx="1128665" cy="1128665"/>
            </a:xfrm>
            <a:prstGeom prst="rect">
              <a:avLst/>
            </a:prstGeom>
          </p:spPr>
        </p:pic>
        <p:pic>
          <p:nvPicPr>
            <p:cNvPr id="6" name="Picture 18">
              <a:extLst>
                <a:ext uri="{FF2B5EF4-FFF2-40B4-BE49-F238E27FC236}">
                  <a16:creationId xmlns:a16="http://schemas.microsoft.com/office/drawing/2014/main" id="{7F31D2E7-BF8D-4D6A-802C-44E29A0DE4F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73190" y="4208763"/>
              <a:ext cx="1493424" cy="732101"/>
            </a:xfrm>
            <a:prstGeom prst="rect">
              <a:avLst/>
            </a:prstGeom>
          </p:spPr>
        </p:pic>
        <p:pic>
          <p:nvPicPr>
            <p:cNvPr id="7" name="Picture 21">
              <a:extLst>
                <a:ext uri="{FF2B5EF4-FFF2-40B4-BE49-F238E27FC236}">
                  <a16:creationId xmlns:a16="http://schemas.microsoft.com/office/drawing/2014/main" id="{3F1DB646-E785-4B09-8A8A-2B5A8435DD7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028948" y="3785563"/>
              <a:ext cx="1705140" cy="1661822"/>
            </a:xfrm>
            <a:prstGeom prst="rect">
              <a:avLst/>
            </a:prstGeom>
          </p:spPr>
        </p:pic>
      </p:grpSp>
      <p:pic>
        <p:nvPicPr>
          <p:cNvPr id="9" name="Graphic 8">
            <a:extLst>
              <a:ext uri="{FF2B5EF4-FFF2-40B4-BE49-F238E27FC236}">
                <a16:creationId xmlns:a16="http://schemas.microsoft.com/office/drawing/2014/main" id="{F81381BB-37D6-465E-8FA6-58B4BF271EB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7153" y="4119105"/>
            <a:ext cx="646191" cy="646191"/>
          </a:xfrm>
          <a:prstGeom prst="rect">
            <a:avLst/>
          </a:prstGeom>
        </p:spPr>
      </p:pic>
      <p:pic>
        <p:nvPicPr>
          <p:cNvPr id="10" name="Picture 9" descr="A close up of a logo&#10;&#10;Description automatically generated">
            <a:extLst>
              <a:ext uri="{FF2B5EF4-FFF2-40B4-BE49-F238E27FC236}">
                <a16:creationId xmlns:a16="http://schemas.microsoft.com/office/drawing/2014/main" id="{E57DA272-2E43-4014-A049-EC5F1B39E185}"/>
              </a:ext>
            </a:extLst>
          </p:cNvPr>
          <p:cNvPicPr>
            <a:picLocks noChangeAspect="1"/>
          </p:cNvPicPr>
          <p:nvPr/>
        </p:nvPicPr>
        <p:blipFill>
          <a:blip r:embed="rId7"/>
          <a:stretch>
            <a:fillRect/>
          </a:stretch>
        </p:blipFill>
        <p:spPr>
          <a:xfrm>
            <a:off x="7305130" y="4163623"/>
            <a:ext cx="594664" cy="594664"/>
          </a:xfrm>
          <a:prstGeom prst="rect">
            <a:avLst/>
          </a:prstGeom>
        </p:spPr>
      </p:pic>
      <p:pic>
        <p:nvPicPr>
          <p:cNvPr id="14" name="Graphic 13">
            <a:extLst>
              <a:ext uri="{FF2B5EF4-FFF2-40B4-BE49-F238E27FC236}">
                <a16:creationId xmlns:a16="http://schemas.microsoft.com/office/drawing/2014/main" id="{3D885A8A-A919-40C0-A03E-F6945290C9B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29304" y="1905840"/>
            <a:ext cx="646191" cy="646191"/>
          </a:xfrm>
          <a:prstGeom prst="rect">
            <a:avLst/>
          </a:prstGeom>
        </p:spPr>
      </p:pic>
      <p:pic>
        <p:nvPicPr>
          <p:cNvPr id="15" name="Graphic 14">
            <a:extLst>
              <a:ext uri="{FF2B5EF4-FFF2-40B4-BE49-F238E27FC236}">
                <a16:creationId xmlns:a16="http://schemas.microsoft.com/office/drawing/2014/main" id="{D61B2180-991D-46CB-A334-DA29CFF8DE20}"/>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13821" y="3010835"/>
            <a:ext cx="646191" cy="646191"/>
          </a:xfrm>
          <a:prstGeom prst="rect">
            <a:avLst/>
          </a:prstGeom>
        </p:spPr>
      </p:pic>
      <p:cxnSp>
        <p:nvCxnSpPr>
          <p:cNvPr id="29" name="Straight Arrow Connector 28">
            <a:extLst>
              <a:ext uri="{FF2B5EF4-FFF2-40B4-BE49-F238E27FC236}">
                <a16:creationId xmlns:a16="http://schemas.microsoft.com/office/drawing/2014/main" id="{A256B539-2A89-4839-BD09-600BCAACDD7C}"/>
              </a:ext>
            </a:extLst>
          </p:cNvPr>
          <p:cNvCxnSpPr>
            <a:cxnSpLocks/>
          </p:cNvCxnSpPr>
          <p:nvPr/>
        </p:nvCxnSpPr>
        <p:spPr>
          <a:xfrm flipV="1">
            <a:off x="6835463" y="2571566"/>
            <a:ext cx="0" cy="407585"/>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43D6953-14D3-4499-B462-B2DE6D8F8E0E}"/>
              </a:ext>
            </a:extLst>
          </p:cNvPr>
          <p:cNvCxnSpPr>
            <a:cxnSpLocks/>
          </p:cNvCxnSpPr>
          <p:nvPr/>
        </p:nvCxnSpPr>
        <p:spPr>
          <a:xfrm flipV="1">
            <a:off x="6852399" y="3699895"/>
            <a:ext cx="0" cy="407585"/>
          </a:xfrm>
          <a:prstGeom prst="straightConnector1">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10E463-7A2C-47DB-A846-4510BA9F4825}"/>
              </a:ext>
            </a:extLst>
          </p:cNvPr>
          <p:cNvCxnSpPr>
            <a:cxnSpLocks/>
          </p:cNvCxnSpPr>
          <p:nvPr/>
        </p:nvCxnSpPr>
        <p:spPr>
          <a:xfrm rot="10800000" flipH="1" flipV="1">
            <a:off x="7244510" y="2290305"/>
            <a:ext cx="3060763" cy="2170649"/>
          </a:xfrm>
          <a:prstGeom prst="bentConnector3">
            <a:avLst>
              <a:gd name="adj1" fmla="val 50000"/>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9D5099F-D2AA-44DB-AEB8-3716F9953D9B}"/>
              </a:ext>
            </a:extLst>
          </p:cNvPr>
          <p:cNvCxnSpPr>
            <a:cxnSpLocks/>
          </p:cNvCxnSpPr>
          <p:nvPr/>
        </p:nvCxnSpPr>
        <p:spPr>
          <a:xfrm rot="16200000" flipV="1">
            <a:off x="7039367" y="3556010"/>
            <a:ext cx="785175" cy="341016"/>
          </a:xfrm>
          <a:prstGeom prst="bentConnector3">
            <a:avLst>
              <a:gd name="adj1" fmla="val 100237"/>
            </a:avLst>
          </a:prstGeom>
          <a:ln w="127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F4A974D-9282-4561-B42A-7E8EAFAA753D}"/>
              </a:ext>
            </a:extLst>
          </p:cNvPr>
          <p:cNvSpPr txBox="1"/>
          <p:nvPr/>
        </p:nvSpPr>
        <p:spPr>
          <a:xfrm>
            <a:off x="5666126" y="4173491"/>
            <a:ext cx="838943"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Azure Repos</a:t>
            </a:r>
            <a:endParaRPr kumimoji="0" lang="en-DE" sz="12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CD626E30-F510-4BFE-A3B6-3A8E622B877D}"/>
              </a:ext>
            </a:extLst>
          </p:cNvPr>
          <p:cNvSpPr txBox="1"/>
          <p:nvPr/>
        </p:nvSpPr>
        <p:spPr>
          <a:xfrm>
            <a:off x="7888152" y="2640745"/>
            <a:ext cx="1801467" cy="788255"/>
          </a:xfrm>
          <a:prstGeom prst="rect">
            <a:avLst/>
          </a:prstGeom>
          <a:solidFill>
            <a:schemeClr val="bg1"/>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Microservice, data and infrastructure deployments</a:t>
            </a:r>
            <a:endParaRPr kumimoji="0" lang="en-DE"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57" name="TextBox 56">
            <a:extLst>
              <a:ext uri="{FF2B5EF4-FFF2-40B4-BE49-F238E27FC236}">
                <a16:creationId xmlns:a16="http://schemas.microsoft.com/office/drawing/2014/main" id="{530A7651-57FD-43CC-A63D-C799BB9E1092}"/>
              </a:ext>
            </a:extLst>
          </p:cNvPr>
          <p:cNvSpPr txBox="1"/>
          <p:nvPr/>
        </p:nvSpPr>
        <p:spPr>
          <a:xfrm>
            <a:off x="5572872" y="3026236"/>
            <a:ext cx="1025450"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CD0DB2"/>
                </a:solidFill>
                <a:effectLst/>
                <a:uLnTx/>
                <a:uFillTx/>
                <a:latin typeface="Segoe UI Semibold"/>
                <a:ea typeface="+mn-ea"/>
                <a:cs typeface="+mn-cs"/>
              </a:rPr>
              <a:t>Azure Artifacts</a:t>
            </a:r>
            <a:endParaRPr kumimoji="0" lang="en-DE" sz="1200" b="0" i="0" u="none" strike="noStrike" kern="1200" cap="none" spc="0" normalizeH="0" baseline="0" noProof="0">
              <a:ln>
                <a:noFill/>
              </a:ln>
              <a:solidFill>
                <a:srgbClr val="CD0DB2"/>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578A5CDE-77AE-4937-9EED-8A7C6D9B645E}"/>
              </a:ext>
            </a:extLst>
          </p:cNvPr>
          <p:cNvSpPr txBox="1"/>
          <p:nvPr/>
        </p:nvSpPr>
        <p:spPr>
          <a:xfrm>
            <a:off x="7091424" y="1751719"/>
            <a:ext cx="1017152"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Semibold"/>
                <a:ea typeface="+mn-ea"/>
                <a:cs typeface="+mn-cs"/>
              </a:rPr>
              <a:t>Azure Pipelines</a:t>
            </a:r>
            <a:endParaRPr kumimoji="0" lang="en-DE" sz="1200" b="0" i="0" u="none" strike="noStrike" kern="1200" cap="none" spc="0" normalizeH="0" baseline="0" noProof="0">
              <a:ln>
                <a:noFill/>
              </a:ln>
              <a:solidFill>
                <a:srgbClr val="0D0D0D"/>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0407DC4-0B9D-47FE-817F-ED63FAFE0ED2}"/>
              </a:ext>
            </a:extLst>
          </p:cNvPr>
          <p:cNvSpPr txBox="1"/>
          <p:nvPr/>
        </p:nvSpPr>
        <p:spPr>
          <a:xfrm>
            <a:off x="9508740" y="2802110"/>
            <a:ext cx="2983845" cy="5666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PaaS, CaaS &amp; IaaS</a:t>
            </a:r>
            <a:endParaRPr kumimoji="0" lang="en-DE"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34493C6C-AD16-4E16-8174-05AB4F4466B3}"/>
              </a:ext>
            </a:extLst>
          </p:cNvPr>
          <p:cNvSpPr txBox="1"/>
          <p:nvPr/>
        </p:nvSpPr>
        <p:spPr>
          <a:xfrm>
            <a:off x="611742" y="1859339"/>
            <a:ext cx="4727860" cy="3139321"/>
          </a:xfrm>
          <a:prstGeom prst="rect">
            <a:avLst/>
          </a:prstGeom>
          <a:noFill/>
        </p:spPr>
        <p:txBody>
          <a:bodyPr wrap="square">
            <a:spAutoFit/>
          </a:bodyPr>
          <a:lstStyle/>
          <a:p>
            <a:pPr algn="l"/>
            <a:r>
              <a:rPr lang="en-US" b="0" i="0" dirty="0">
                <a:solidFill>
                  <a:srgbClr val="505055"/>
                </a:solidFill>
                <a:effectLst/>
                <a:latin typeface="Segoe UI" panose="020B0502040204020203" pitchFamily="34" charset="0"/>
              </a:rPr>
              <a:t>In this lab, we’ll be illustrating the integration and automation benefits of </a:t>
            </a:r>
            <a:r>
              <a:rPr lang="en-US" b="1" i="0" dirty="0">
                <a:solidFill>
                  <a:srgbClr val="505055"/>
                </a:solidFill>
                <a:effectLst/>
                <a:latin typeface="Segoe UI" panose="020B0502040204020203" pitchFamily="34" charset="0"/>
              </a:rPr>
              <a:t>Azure DevOps</a:t>
            </a:r>
            <a:r>
              <a:rPr lang="en-US" b="0" i="0" dirty="0">
                <a:solidFill>
                  <a:srgbClr val="505055"/>
                </a:solidFill>
                <a:effectLst/>
                <a:latin typeface="Segoe UI" panose="020B0502040204020203" pitchFamily="34" charset="0"/>
              </a:rPr>
              <a:t>. We will take on the role of helping a fictitious airline—Contoso Air—that has developed their flagship web site using Node.js. To improve their operations, they want to implement pipelines for continuous integration and continuous delivery so that they can quickly update their public services and take advantage of the full benefits of DevOps and the cloud.</a:t>
            </a:r>
          </a:p>
        </p:txBody>
      </p:sp>
      <p:sp>
        <p:nvSpPr>
          <p:cNvPr id="43" name="TextBox 42">
            <a:extLst>
              <a:ext uri="{FF2B5EF4-FFF2-40B4-BE49-F238E27FC236}">
                <a16:creationId xmlns:a16="http://schemas.microsoft.com/office/drawing/2014/main" id="{64D55542-BDAA-4F7B-99B6-EF1512A3613F}"/>
              </a:ext>
            </a:extLst>
          </p:cNvPr>
          <p:cNvSpPr txBox="1"/>
          <p:nvPr/>
        </p:nvSpPr>
        <p:spPr>
          <a:xfrm>
            <a:off x="611742" y="5958587"/>
            <a:ext cx="10902729" cy="369332"/>
          </a:xfrm>
          <a:prstGeom prst="rect">
            <a:avLst/>
          </a:prstGeom>
          <a:noFill/>
        </p:spPr>
        <p:txBody>
          <a:bodyPr wrap="square">
            <a:spAutoFit/>
          </a:bodyPr>
          <a:lstStyle/>
          <a:p>
            <a:r>
              <a:rPr lang="en-HK" b="1" dirty="0"/>
              <a:t>Lab Material: https://www.azuredevopslabs.com/labs/vstsextend/github-azurepipelines/</a:t>
            </a:r>
          </a:p>
        </p:txBody>
      </p:sp>
    </p:spTree>
    <p:extLst>
      <p:ext uri="{BB962C8B-B14F-4D97-AF65-F5344CB8AC3E}">
        <p14:creationId xmlns:p14="http://schemas.microsoft.com/office/powerpoint/2010/main" val="1069169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180D88-0B64-4933-BEED-9563168D1006}"/>
              </a:ext>
            </a:extLst>
          </p:cNvPr>
          <p:cNvSpPr>
            <a:spLocks noGrp="1"/>
          </p:cNvSpPr>
          <p:nvPr>
            <p:ph type="title"/>
          </p:nvPr>
        </p:nvSpPr>
        <p:spPr/>
        <p:txBody>
          <a:bodyPr/>
          <a:lstStyle/>
          <a:p>
            <a:r>
              <a:rPr lang="en-HK" dirty="0"/>
              <a:t>Who Am I</a:t>
            </a:r>
          </a:p>
        </p:txBody>
      </p:sp>
      <p:sp>
        <p:nvSpPr>
          <p:cNvPr id="4" name="Google Shape;257;p44">
            <a:extLst>
              <a:ext uri="{FF2B5EF4-FFF2-40B4-BE49-F238E27FC236}">
                <a16:creationId xmlns:a16="http://schemas.microsoft.com/office/drawing/2014/main" id="{060CE7E7-63FE-4D00-8AC5-9D753E2E40AA}"/>
              </a:ext>
            </a:extLst>
          </p:cNvPr>
          <p:cNvSpPr txBox="1">
            <a:spLocks/>
          </p:cNvSpPr>
          <p:nvPr/>
        </p:nvSpPr>
        <p:spPr>
          <a:xfrm>
            <a:off x="1165894" y="1647575"/>
            <a:ext cx="2108664" cy="1169515"/>
          </a:xfrm>
          <a:prstGeom prst="rect">
            <a:avLst/>
          </a:prstGeom>
        </p:spPr>
        <p:txBody>
          <a:bodyPr spcFirstLastPara="1" wrap="square" lIns="91425" tIns="91425" rIns="91425" bIns="91425" anchor="b"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spcBef>
                <a:spcPts val="0"/>
              </a:spcBef>
            </a:pPr>
            <a:r>
              <a:rPr lang="en-US" sz="1800" dirty="0"/>
              <a:t>The ONLY Microsoft Most Valuable Professional in Hong Kong</a:t>
            </a:r>
          </a:p>
        </p:txBody>
      </p:sp>
      <p:sp>
        <p:nvSpPr>
          <p:cNvPr id="5" name="Google Shape;258;p44">
            <a:extLst>
              <a:ext uri="{FF2B5EF4-FFF2-40B4-BE49-F238E27FC236}">
                <a16:creationId xmlns:a16="http://schemas.microsoft.com/office/drawing/2014/main" id="{D818430A-F11A-4670-A097-7334124127A8}"/>
              </a:ext>
            </a:extLst>
          </p:cNvPr>
          <p:cNvSpPr txBox="1">
            <a:spLocks/>
          </p:cNvSpPr>
          <p:nvPr/>
        </p:nvSpPr>
        <p:spPr>
          <a:xfrm>
            <a:off x="783601" y="1678319"/>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1</a:t>
            </a:r>
          </a:p>
        </p:txBody>
      </p:sp>
      <p:sp>
        <p:nvSpPr>
          <p:cNvPr id="6" name="Google Shape;260;p44">
            <a:extLst>
              <a:ext uri="{FF2B5EF4-FFF2-40B4-BE49-F238E27FC236}">
                <a16:creationId xmlns:a16="http://schemas.microsoft.com/office/drawing/2014/main" id="{4B6A7ECF-0D04-4ABE-8B16-A01323AA0955}"/>
              </a:ext>
            </a:extLst>
          </p:cNvPr>
          <p:cNvSpPr txBox="1">
            <a:spLocks/>
          </p:cNvSpPr>
          <p:nvPr/>
        </p:nvSpPr>
        <p:spPr>
          <a:xfrm>
            <a:off x="1165895" y="3498772"/>
            <a:ext cx="2227234" cy="940261"/>
          </a:xfrm>
          <a:prstGeom prst="rect">
            <a:avLst/>
          </a:prstGeom>
        </p:spPr>
        <p:txBody>
          <a:bodyPr spcFirstLastPara="1" vert="horz" wrap="square" lIns="91425" tIns="91425" rIns="91425" bIns="91425" rtlCol="0" anchor="b" anchorCtr="0">
            <a:noAutofit/>
          </a:bodyPr>
          <a:lstStyle>
            <a:lvl1pPr algn="l" defTabSz="914367" rtl="0" eaLnBrk="1" latinLnBrk="0" hangingPunct="1">
              <a:lnSpc>
                <a:spcPct val="90000"/>
              </a:lnSpc>
              <a:spcBef>
                <a:spcPct val="0"/>
              </a:spcBef>
              <a:buNone/>
              <a:defRPr lang="en-US" sz="3529" b="0" kern="1200" cap="none" spc="-147" baseline="0">
                <a:ln w="3175">
                  <a:noFill/>
                </a:ln>
                <a:solidFill>
                  <a:schemeClr val="tx2"/>
                </a:solidFill>
                <a:effectLst/>
                <a:latin typeface="+mj-lt"/>
                <a:ea typeface="+mn-ea"/>
                <a:cs typeface="Segoe UI" pitchFamily="34" charset="0"/>
              </a:defRPr>
            </a:lvl1pPr>
          </a:lstStyle>
          <a:p>
            <a:pPr>
              <a:spcBef>
                <a:spcPts val="0"/>
              </a:spcBef>
            </a:pPr>
            <a:r>
              <a:rPr lang="en-US" sz="1800"/>
              <a:t>Microsoft Certified Trainer with 15+ Cloud Certificates</a:t>
            </a:r>
            <a:endParaRPr lang="en-US" sz="1800" dirty="0"/>
          </a:p>
        </p:txBody>
      </p:sp>
      <p:sp>
        <p:nvSpPr>
          <p:cNvPr id="7" name="Google Shape;261;p44">
            <a:extLst>
              <a:ext uri="{FF2B5EF4-FFF2-40B4-BE49-F238E27FC236}">
                <a16:creationId xmlns:a16="http://schemas.microsoft.com/office/drawing/2014/main" id="{3854FBA9-0F7D-4A27-9609-35A6505FCEFD}"/>
              </a:ext>
            </a:extLst>
          </p:cNvPr>
          <p:cNvSpPr txBox="1">
            <a:spLocks/>
          </p:cNvSpPr>
          <p:nvPr/>
        </p:nvSpPr>
        <p:spPr>
          <a:xfrm>
            <a:off x="783601" y="3529516"/>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2</a:t>
            </a:r>
          </a:p>
        </p:txBody>
      </p:sp>
      <p:sp>
        <p:nvSpPr>
          <p:cNvPr id="8" name="Google Shape;263;p44">
            <a:extLst>
              <a:ext uri="{FF2B5EF4-FFF2-40B4-BE49-F238E27FC236}">
                <a16:creationId xmlns:a16="http://schemas.microsoft.com/office/drawing/2014/main" id="{85422C90-267F-491A-90DC-47C7891C4910}"/>
              </a:ext>
            </a:extLst>
          </p:cNvPr>
          <p:cNvSpPr txBox="1">
            <a:spLocks/>
          </p:cNvSpPr>
          <p:nvPr/>
        </p:nvSpPr>
        <p:spPr>
          <a:xfrm>
            <a:off x="1165894" y="5120715"/>
            <a:ext cx="2108664" cy="940261"/>
          </a:xfrm>
          <a:prstGeom prst="rect">
            <a:avLst/>
          </a:prstGeom>
        </p:spPr>
        <p:txBody>
          <a:bodyPr spcFirstLastPara="1" wrap="square" lIns="91425" tIns="91425" rIns="91425" bIns="91425" anchor="b"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spcBef>
                <a:spcPts val="0"/>
              </a:spcBef>
            </a:pPr>
            <a:r>
              <a:rPr lang="en-HK" sz="1800" dirty="0"/>
              <a:t>Former Microsoft Cloud Solution Architect</a:t>
            </a:r>
          </a:p>
        </p:txBody>
      </p:sp>
      <p:sp>
        <p:nvSpPr>
          <p:cNvPr id="9" name="Google Shape;264;p44">
            <a:extLst>
              <a:ext uri="{FF2B5EF4-FFF2-40B4-BE49-F238E27FC236}">
                <a16:creationId xmlns:a16="http://schemas.microsoft.com/office/drawing/2014/main" id="{5FCC4298-4704-4AD8-B024-886F5A46B9A5}"/>
              </a:ext>
            </a:extLst>
          </p:cNvPr>
          <p:cNvSpPr txBox="1">
            <a:spLocks/>
          </p:cNvSpPr>
          <p:nvPr/>
        </p:nvSpPr>
        <p:spPr>
          <a:xfrm>
            <a:off x="783601" y="5151457"/>
            <a:ext cx="382200" cy="457200"/>
          </a:xfrm>
          <a:prstGeom prst="rect">
            <a:avLst/>
          </a:prstGeom>
        </p:spPr>
        <p:txBody>
          <a:bodyPr spcFirstLastPara="1" wrap="square" lIns="91425" tIns="91425" rIns="91425" bIns="91425" anchor="ctr" anchorCtr="0">
            <a:noAutofit/>
          </a:bodyPr>
          <a:lst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a:lstStyle>
          <a:p>
            <a:pPr algn="ctr">
              <a:spcBef>
                <a:spcPts val="0"/>
              </a:spcBef>
            </a:pPr>
            <a:r>
              <a:rPr lang="en"/>
              <a:t>3</a:t>
            </a:r>
          </a:p>
        </p:txBody>
      </p:sp>
      <p:pic>
        <p:nvPicPr>
          <p:cNvPr id="10" name="Picture 2" descr="Microsoft MVP Award">
            <a:extLst>
              <a:ext uri="{FF2B5EF4-FFF2-40B4-BE49-F238E27FC236}">
                <a16:creationId xmlns:a16="http://schemas.microsoft.com/office/drawing/2014/main" id="{07CAB92D-7ED6-4FAE-8887-775164CD8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478" y="1544747"/>
            <a:ext cx="2737062" cy="13922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CBB30CA-487B-4C03-A510-5C3F7B408120}"/>
              </a:ext>
            </a:extLst>
          </p:cNvPr>
          <p:cNvPicPr>
            <a:picLocks noChangeAspect="1"/>
          </p:cNvPicPr>
          <p:nvPr/>
        </p:nvPicPr>
        <p:blipFill>
          <a:blip r:embed="rId3"/>
          <a:stretch>
            <a:fillRect/>
          </a:stretch>
        </p:blipFill>
        <p:spPr>
          <a:xfrm>
            <a:off x="3734613" y="3566107"/>
            <a:ext cx="3516097" cy="2534697"/>
          </a:xfrm>
          <a:prstGeom prst="rect">
            <a:avLst/>
          </a:prstGeom>
        </p:spPr>
      </p:pic>
      <p:pic>
        <p:nvPicPr>
          <p:cNvPr id="12" name="Picture 11">
            <a:extLst>
              <a:ext uri="{FF2B5EF4-FFF2-40B4-BE49-F238E27FC236}">
                <a16:creationId xmlns:a16="http://schemas.microsoft.com/office/drawing/2014/main" id="{A0D21586-9733-4D2B-92FF-3BA659229BB7}"/>
              </a:ext>
            </a:extLst>
          </p:cNvPr>
          <p:cNvPicPr>
            <a:picLocks noChangeAspect="1"/>
          </p:cNvPicPr>
          <p:nvPr/>
        </p:nvPicPr>
        <p:blipFill>
          <a:blip r:embed="rId4"/>
          <a:stretch>
            <a:fillRect/>
          </a:stretch>
        </p:blipFill>
        <p:spPr>
          <a:xfrm>
            <a:off x="7058683" y="3582476"/>
            <a:ext cx="3480379" cy="2501957"/>
          </a:xfrm>
          <a:prstGeom prst="rect">
            <a:avLst/>
          </a:prstGeom>
        </p:spPr>
      </p:pic>
      <p:sp>
        <p:nvSpPr>
          <p:cNvPr id="13" name="Google Shape;399;p57">
            <a:extLst>
              <a:ext uri="{FF2B5EF4-FFF2-40B4-BE49-F238E27FC236}">
                <a16:creationId xmlns:a16="http://schemas.microsoft.com/office/drawing/2014/main" id="{D8DF1077-E782-443C-976A-3C2D0620C985}"/>
              </a:ext>
            </a:extLst>
          </p:cNvPr>
          <p:cNvSpPr txBox="1">
            <a:spLocks/>
          </p:cNvSpPr>
          <p:nvPr/>
        </p:nvSpPr>
        <p:spPr>
          <a:xfrm>
            <a:off x="3208388" y="6538327"/>
            <a:ext cx="5772110" cy="639346"/>
          </a:xfrm>
          <a:prstGeom prst="rect">
            <a:avLst/>
          </a:prstGeom>
        </p:spPr>
        <p:txBody>
          <a:bodyPr spcFirstLastPara="1" wrap="square" lIns="91425" tIns="91425" rIns="91425" bIns="91425" anchor="t" anchorCtr="0">
            <a:no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342900">
              <a:spcAft>
                <a:spcPts val="0"/>
              </a:spcAft>
              <a:buClr>
                <a:schemeClr val="accent1"/>
              </a:buClr>
              <a:buSzPts val="1800"/>
              <a:buFont typeface="Wingdings" panose="05000000000000000000" pitchFamily="2" charset="2"/>
              <a:buChar char="●"/>
            </a:pPr>
            <a:r>
              <a:rPr lang="en-US" sz="1400" dirty="0"/>
              <a:t>Find me at </a:t>
            </a:r>
            <a:r>
              <a:rPr lang="en-US" sz="1400" dirty="0">
                <a:hlinkClick r:id="rId5"/>
              </a:rPr>
              <a:t>https://www.linkedin.com/in/warren-wong/</a:t>
            </a:r>
            <a:endParaRPr lang="en-US" sz="1400" dirty="0"/>
          </a:p>
        </p:txBody>
      </p:sp>
      <p:pic>
        <p:nvPicPr>
          <p:cNvPr id="14" name="Picture 13">
            <a:extLst>
              <a:ext uri="{FF2B5EF4-FFF2-40B4-BE49-F238E27FC236}">
                <a16:creationId xmlns:a16="http://schemas.microsoft.com/office/drawing/2014/main" id="{79C7ABB9-8794-4284-A272-605BA135ADD9}"/>
              </a:ext>
            </a:extLst>
          </p:cNvPr>
          <p:cNvPicPr>
            <a:picLocks noChangeAspect="1"/>
          </p:cNvPicPr>
          <p:nvPr/>
        </p:nvPicPr>
        <p:blipFill>
          <a:blip r:embed="rId6"/>
          <a:stretch>
            <a:fillRect/>
          </a:stretch>
        </p:blipFill>
        <p:spPr>
          <a:xfrm>
            <a:off x="7250710" y="908594"/>
            <a:ext cx="1516064" cy="2710845"/>
          </a:xfrm>
          <a:prstGeom prst="rect">
            <a:avLst/>
          </a:prstGeom>
        </p:spPr>
      </p:pic>
    </p:spTree>
    <p:extLst>
      <p:ext uri="{BB962C8B-B14F-4D97-AF65-F5344CB8AC3E}">
        <p14:creationId xmlns:p14="http://schemas.microsoft.com/office/powerpoint/2010/main" val="29043248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11644A93-D360-4023-BBFA-6EB9967FC7C7}"/>
              </a:ext>
            </a:extLst>
          </p:cNvPr>
          <p:cNvSpPr/>
          <p:nvPr/>
        </p:nvSpPr>
        <p:spPr bwMode="auto">
          <a:xfrm>
            <a:off x="4388650" y="4762984"/>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endParaRPr>
          </a:p>
        </p:txBody>
      </p:sp>
      <p:sp>
        <p:nvSpPr>
          <p:cNvPr id="4" name="Oval 3">
            <a:extLst>
              <a:ext uri="{FF2B5EF4-FFF2-40B4-BE49-F238E27FC236}">
                <a16:creationId xmlns:a16="http://schemas.microsoft.com/office/drawing/2014/main" id="{D5B152DD-7C4A-4652-B1D9-B48C3C458178}"/>
              </a:ext>
            </a:extLst>
          </p:cNvPr>
          <p:cNvSpPr/>
          <p:nvPr/>
        </p:nvSpPr>
        <p:spPr bwMode="auto">
          <a:xfrm>
            <a:off x="5742740" y="1231129"/>
            <a:ext cx="4674894" cy="4674894"/>
          </a:xfrm>
          <a:prstGeom prst="ellipse">
            <a:avLst/>
          </a:prstGeom>
          <a:solidFill>
            <a:srgbClr val="208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6023615" y="1512004"/>
            <a:ext cx="4113145" cy="4113145"/>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9688504" y="2321543"/>
            <a:ext cx="221374" cy="185429"/>
            <a:chOff x="5899816" y="2353437"/>
            <a:chExt cx="250241" cy="209609"/>
          </a:xfrm>
          <a:solidFill>
            <a:srgbClr val="2089D9"/>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6252431" y="2341930"/>
            <a:ext cx="221374" cy="185429"/>
            <a:chOff x="5899816" y="2353437"/>
            <a:chExt cx="250241" cy="209609"/>
          </a:xfrm>
          <a:solidFill>
            <a:srgbClr val="2089D9"/>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8004593" y="5542786"/>
            <a:ext cx="221374" cy="185429"/>
            <a:chOff x="5899816" y="2353437"/>
            <a:chExt cx="250241" cy="209609"/>
          </a:xfrm>
          <a:solidFill>
            <a:srgbClr val="2089D9"/>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Oval 53">
            <a:extLst>
              <a:ext uri="{FF2B5EF4-FFF2-40B4-BE49-F238E27FC236}">
                <a16:creationId xmlns:a16="http://schemas.microsoft.com/office/drawing/2014/main" id="{AD854FAC-C21C-48A2-B61D-D7F75E73E641}"/>
              </a:ext>
            </a:extLst>
          </p:cNvPr>
          <p:cNvSpPr/>
          <p:nvPr/>
        </p:nvSpPr>
        <p:spPr bwMode="auto">
          <a:xfrm>
            <a:off x="6258326" y="1746715"/>
            <a:ext cx="3643723" cy="3643723"/>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8FF653C-E980-4864-88FC-71266A190ED7}"/>
              </a:ext>
            </a:extLst>
          </p:cNvPr>
          <p:cNvGrpSpPr/>
          <p:nvPr/>
        </p:nvGrpSpPr>
        <p:grpSpPr>
          <a:xfrm>
            <a:off x="7178300" y="3202064"/>
            <a:ext cx="1803779" cy="923524"/>
            <a:chOff x="7283075" y="3324365"/>
            <a:chExt cx="1803779" cy="923524"/>
          </a:xfrm>
        </p:grpSpPr>
        <p:sp>
          <p:nvSpPr>
            <p:cNvPr id="46" name="Rectangle 45">
              <a:extLst>
                <a:ext uri="{FF2B5EF4-FFF2-40B4-BE49-F238E27FC236}">
                  <a16:creationId xmlns:a16="http://schemas.microsoft.com/office/drawing/2014/main" id="{56F04181-1063-46F1-865F-54272F05DB3C}"/>
                </a:ext>
              </a:extLst>
            </p:cNvPr>
            <p:cNvSpPr/>
            <p:nvPr/>
          </p:nvSpPr>
          <p:spPr bwMode="auto">
            <a:xfrm>
              <a:off x="7486265" y="3974712"/>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Collaborate</a:t>
              </a:r>
            </a:p>
          </p:txBody>
        </p:sp>
        <p:grpSp>
          <p:nvGrpSpPr>
            <p:cNvPr id="52" name="Group 4">
              <a:extLst>
                <a:ext uri="{FF2B5EF4-FFF2-40B4-BE49-F238E27FC236}">
                  <a16:creationId xmlns:a16="http://schemas.microsoft.com/office/drawing/2014/main" id="{7DB456BD-AC64-4629-B4D4-1B3FECA01A89}"/>
                </a:ext>
              </a:extLst>
            </p:cNvPr>
            <p:cNvGrpSpPr>
              <a:grpSpLocks noChangeAspect="1"/>
            </p:cNvGrpSpPr>
            <p:nvPr/>
          </p:nvGrpSpPr>
          <p:grpSpPr bwMode="auto">
            <a:xfrm>
              <a:off x="7283075" y="3324365"/>
              <a:ext cx="1803779" cy="488426"/>
              <a:chOff x="3048" y="2362"/>
              <a:chExt cx="1588" cy="430"/>
            </a:xfrm>
            <a:solidFill>
              <a:schemeClr val="tx1"/>
            </a:solidFill>
          </p:grpSpPr>
          <p:sp>
            <p:nvSpPr>
              <p:cNvPr id="53" name="Freeform 5">
                <a:extLst>
                  <a:ext uri="{FF2B5EF4-FFF2-40B4-BE49-F238E27FC236}">
                    <a16:creationId xmlns:a16="http://schemas.microsoft.com/office/drawing/2014/main" id="{6BD01E0B-25A2-4B58-8B49-9D207BA05966}"/>
                  </a:ext>
                </a:extLst>
              </p:cNvPr>
              <p:cNvSpPr>
                <a:spLocks/>
              </p:cNvSpPr>
              <p:nvPr/>
            </p:nvSpPr>
            <p:spPr bwMode="auto">
              <a:xfrm>
                <a:off x="3048" y="2362"/>
                <a:ext cx="312" cy="430"/>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6">
                <a:extLst>
                  <a:ext uri="{FF2B5EF4-FFF2-40B4-BE49-F238E27FC236}">
                    <a16:creationId xmlns:a16="http://schemas.microsoft.com/office/drawing/2014/main" id="{9C14B71C-CDC2-4CB9-9E31-766AC7C1A91D}"/>
                  </a:ext>
                </a:extLst>
              </p:cNvPr>
              <p:cNvSpPr>
                <a:spLocks/>
              </p:cNvSpPr>
              <p:nvPr/>
            </p:nvSpPr>
            <p:spPr bwMode="auto">
              <a:xfrm>
                <a:off x="3750" y="2377"/>
                <a:ext cx="292" cy="407"/>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3B369787-D07F-4AAC-B509-DE2D6621E3B0}"/>
                  </a:ext>
                </a:extLst>
              </p:cNvPr>
              <p:cNvSpPr>
                <a:spLocks/>
              </p:cNvSpPr>
              <p:nvPr/>
            </p:nvSpPr>
            <p:spPr bwMode="auto">
              <a:xfrm>
                <a:off x="3399" y="2386"/>
                <a:ext cx="97" cy="98"/>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8">
                <a:extLst>
                  <a:ext uri="{FF2B5EF4-FFF2-40B4-BE49-F238E27FC236}">
                    <a16:creationId xmlns:a16="http://schemas.microsoft.com/office/drawing/2014/main" id="{868A8373-2B01-43C7-9A65-9FB316D8C1E2}"/>
                  </a:ext>
                </a:extLst>
              </p:cNvPr>
              <p:cNvSpPr>
                <a:spLocks/>
              </p:cNvSpPr>
              <p:nvPr/>
            </p:nvSpPr>
            <p:spPr bwMode="auto">
              <a:xfrm>
                <a:off x="3403" y="2506"/>
                <a:ext cx="87" cy="278"/>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1EF02EB5-EC7C-40E0-A71B-43B3D14C46D2}"/>
                  </a:ext>
                </a:extLst>
              </p:cNvPr>
              <p:cNvSpPr>
                <a:spLocks/>
              </p:cNvSpPr>
              <p:nvPr/>
            </p:nvSpPr>
            <p:spPr bwMode="auto">
              <a:xfrm>
                <a:off x="4079" y="2507"/>
                <a:ext cx="255" cy="285"/>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10">
                <a:extLst>
                  <a:ext uri="{FF2B5EF4-FFF2-40B4-BE49-F238E27FC236}">
                    <a16:creationId xmlns:a16="http://schemas.microsoft.com/office/drawing/2014/main" id="{667F48D8-75D8-4780-BB5C-9194BF1F40E9}"/>
                  </a:ext>
                </a:extLst>
              </p:cNvPr>
              <p:cNvSpPr>
                <a:spLocks noEditPoints="1"/>
              </p:cNvSpPr>
              <p:nvPr/>
            </p:nvSpPr>
            <p:spPr bwMode="auto">
              <a:xfrm>
                <a:off x="4372" y="2377"/>
                <a:ext cx="264" cy="415"/>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11">
                <a:extLst>
                  <a:ext uri="{FF2B5EF4-FFF2-40B4-BE49-F238E27FC236}">
                    <a16:creationId xmlns:a16="http://schemas.microsoft.com/office/drawing/2014/main" id="{1D2DAE48-0FB8-4964-864F-9AB0844EC634}"/>
                  </a:ext>
                </a:extLst>
              </p:cNvPr>
              <p:cNvSpPr>
                <a:spLocks/>
              </p:cNvSpPr>
              <p:nvPr/>
            </p:nvSpPr>
            <p:spPr bwMode="auto">
              <a:xfrm>
                <a:off x="3518" y="2427"/>
                <a:ext cx="195" cy="364"/>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pic>
        <p:nvPicPr>
          <p:cNvPr id="66" name="Picture 65">
            <a:extLst>
              <a:ext uri="{FF2B5EF4-FFF2-40B4-BE49-F238E27FC236}">
                <a16:creationId xmlns:a16="http://schemas.microsoft.com/office/drawing/2014/main" id="{967B3F97-CA17-47C9-B913-AEEB819D41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4969" y="6072845"/>
            <a:ext cx="2630436" cy="377968"/>
          </a:xfrm>
          <a:prstGeom prst="rect">
            <a:avLst/>
          </a:prstGeom>
        </p:spPr>
      </p:pic>
      <p:sp>
        <p:nvSpPr>
          <p:cNvPr id="69" name="Title 2">
            <a:extLst>
              <a:ext uri="{FF2B5EF4-FFF2-40B4-BE49-F238E27FC236}">
                <a16:creationId xmlns:a16="http://schemas.microsoft.com/office/drawing/2014/main" id="{A2DEB293-C8D2-4744-9E46-A8BE57F78E1D}"/>
              </a:ext>
            </a:extLst>
          </p:cNvPr>
          <p:cNvSpPr>
            <a:spLocks noGrp="1"/>
          </p:cNvSpPr>
          <p:nvPr>
            <p:ph type="title"/>
          </p:nvPr>
        </p:nvSpPr>
        <p:spPr>
          <a:xfrm>
            <a:off x="584048" y="-313451"/>
            <a:ext cx="4923981" cy="3447098"/>
          </a:xfrm>
        </p:spPr>
        <p:txBody>
          <a:bodyPr/>
          <a:lstStyle/>
          <a:p>
            <a:br>
              <a:rPr lang="en-US" sz="3200"/>
            </a:br>
            <a:br>
              <a:rPr lang="en-US" sz="3200"/>
            </a:br>
            <a:br>
              <a:rPr lang="en-US" sz="3200"/>
            </a:br>
            <a:br>
              <a:rPr lang="en-US" sz="3200"/>
            </a:br>
            <a:r>
              <a:rPr lang="en-US" sz="3200"/>
              <a:t>Innovate at scale. </a:t>
            </a:r>
            <a:br>
              <a:rPr lang="en-US" sz="3200"/>
            </a:br>
            <a:r>
              <a:rPr lang="en-US" sz="3200"/>
              <a:t>Deliver with confidence.</a:t>
            </a:r>
            <a:br>
              <a:rPr lang="en-US" sz="3200"/>
            </a:br>
            <a:r>
              <a:rPr lang="en-US" sz="3200"/>
              <a:t>Operate reliably. </a:t>
            </a:r>
          </a:p>
        </p:txBody>
      </p:sp>
      <p:sp>
        <p:nvSpPr>
          <p:cNvPr id="70" name="Text Placeholder 3">
            <a:extLst>
              <a:ext uri="{FF2B5EF4-FFF2-40B4-BE49-F238E27FC236}">
                <a16:creationId xmlns:a16="http://schemas.microsoft.com/office/drawing/2014/main" id="{0149B464-91A1-4A25-9C49-B11BAEAA6CDA}"/>
              </a:ext>
            </a:extLst>
          </p:cNvPr>
          <p:cNvSpPr>
            <a:spLocks noGrp="1"/>
          </p:cNvSpPr>
          <p:nvPr>
            <p:ph type="body" sz="quarter" idx="10"/>
          </p:nvPr>
        </p:nvSpPr>
        <p:spPr/>
        <p:txBody>
          <a:bodyPr/>
          <a:lstStyle/>
          <a:p>
            <a:r>
              <a:rPr lang="en-US"/>
              <a:t>Deliver faster and more reliably </a:t>
            </a:r>
            <a:br>
              <a:rPr lang="en-US"/>
            </a:br>
            <a:r>
              <a:rPr lang="en-US"/>
              <a:t>with GitHub and Microsoft Azure</a:t>
            </a:r>
          </a:p>
          <a:p>
            <a:endParaRPr lang="en-US"/>
          </a:p>
        </p:txBody>
      </p:sp>
      <p:grpSp>
        <p:nvGrpSpPr>
          <p:cNvPr id="5" name="Group 4">
            <a:extLst>
              <a:ext uri="{FF2B5EF4-FFF2-40B4-BE49-F238E27FC236}">
                <a16:creationId xmlns:a16="http://schemas.microsoft.com/office/drawing/2014/main" id="{799F8AA9-F2DC-4A2C-B279-5004B961D8CF}"/>
              </a:ext>
            </a:extLst>
          </p:cNvPr>
          <p:cNvGrpSpPr/>
          <p:nvPr/>
        </p:nvGrpSpPr>
        <p:grpSpPr>
          <a:xfrm>
            <a:off x="7426632" y="361492"/>
            <a:ext cx="1307111" cy="1535465"/>
            <a:chOff x="7426632" y="361492"/>
            <a:chExt cx="1307111" cy="1535465"/>
          </a:xfrm>
        </p:grpSpPr>
        <p:grpSp>
          <p:nvGrpSpPr>
            <p:cNvPr id="2" name="Group 1">
              <a:extLst>
                <a:ext uri="{FF2B5EF4-FFF2-40B4-BE49-F238E27FC236}">
                  <a16:creationId xmlns:a16="http://schemas.microsoft.com/office/drawing/2014/main" id="{B5B0387A-C6E1-4B46-9C98-E3F896CFA7AF}"/>
                </a:ext>
              </a:extLst>
            </p:cNvPr>
            <p:cNvGrpSpPr/>
            <p:nvPr/>
          </p:nvGrpSpPr>
          <p:grpSpPr>
            <a:xfrm>
              <a:off x="7604785" y="946149"/>
              <a:ext cx="950808" cy="950808"/>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59" name="Rectangle 58">
              <a:extLst>
                <a:ext uri="{FF2B5EF4-FFF2-40B4-BE49-F238E27FC236}">
                  <a16:creationId xmlns:a16="http://schemas.microsoft.com/office/drawing/2014/main" id="{E9178DD9-13D9-4F00-9205-3389B988C358}"/>
                </a:ext>
              </a:extLst>
            </p:cNvPr>
            <p:cNvSpPr/>
            <p:nvPr/>
          </p:nvSpPr>
          <p:spPr bwMode="auto">
            <a:xfrm>
              <a:off x="7426632" y="361492"/>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62" name="Rectangle 61">
              <a:extLst>
                <a:ext uri="{FF2B5EF4-FFF2-40B4-BE49-F238E27FC236}">
                  <a16:creationId xmlns:a16="http://schemas.microsoft.com/office/drawing/2014/main" id="{3ED2EE50-B33E-4EA6-BF9C-963E710A7807}"/>
                </a:ext>
              </a:extLst>
            </p:cNvPr>
            <p:cNvSpPr/>
            <p:nvPr/>
          </p:nvSpPr>
          <p:spPr bwMode="auto">
            <a:xfrm>
              <a:off x="7426632" y="523146"/>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Visual Studio</a:t>
              </a:r>
            </a:p>
          </p:txBody>
        </p:sp>
      </p:grpSp>
      <p:grpSp>
        <p:nvGrpSpPr>
          <p:cNvPr id="9" name="Group 8">
            <a:extLst>
              <a:ext uri="{FF2B5EF4-FFF2-40B4-BE49-F238E27FC236}">
                <a16:creationId xmlns:a16="http://schemas.microsoft.com/office/drawing/2014/main" id="{C85DFFCB-17F8-4940-9F95-68AEA5F55232}"/>
              </a:ext>
            </a:extLst>
          </p:cNvPr>
          <p:cNvGrpSpPr/>
          <p:nvPr/>
        </p:nvGrpSpPr>
        <p:grpSpPr>
          <a:xfrm>
            <a:off x="4471651" y="4210175"/>
            <a:ext cx="2267917" cy="950808"/>
            <a:chOff x="4471651" y="4210175"/>
            <a:chExt cx="2267917" cy="950808"/>
          </a:xfrm>
        </p:grpSpPr>
        <p:sp>
          <p:nvSpPr>
            <p:cNvPr id="60" name="Oval 59">
              <a:extLst>
                <a:ext uri="{FF2B5EF4-FFF2-40B4-BE49-F238E27FC236}">
                  <a16:creationId xmlns:a16="http://schemas.microsoft.com/office/drawing/2014/main" id="{97725F67-C4C5-48C0-BA4A-E48BB2019D6B}"/>
                </a:ext>
              </a:extLst>
            </p:cNvPr>
            <p:cNvSpPr/>
            <p:nvPr/>
          </p:nvSpPr>
          <p:spPr bwMode="auto">
            <a:xfrm>
              <a:off x="5788760" y="4210175"/>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algorithm">
              <a:extLst>
                <a:ext uri="{FF2B5EF4-FFF2-40B4-BE49-F238E27FC236}">
                  <a16:creationId xmlns:a16="http://schemas.microsoft.com/office/drawing/2014/main" id="{1716CA04-FF0D-4868-9C6D-A8D164AD6124}"/>
                </a:ext>
              </a:extLst>
            </p:cNvPr>
            <p:cNvSpPr>
              <a:spLocks noChangeAspect="1" noEditPoints="1"/>
            </p:cNvSpPr>
            <p:nvPr/>
          </p:nvSpPr>
          <p:spPr bwMode="auto">
            <a:xfrm>
              <a:off x="6042065" y="4504747"/>
              <a:ext cx="418072" cy="3616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89598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1AE3B266-E412-43AF-9BE8-3163CA47DC3D}"/>
                </a:ext>
              </a:extLst>
            </p:cNvPr>
            <p:cNvSpPr/>
            <p:nvPr/>
          </p:nvSpPr>
          <p:spPr bwMode="auto">
            <a:xfrm>
              <a:off x="4471651"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68" name="Rectangle 67">
              <a:extLst>
                <a:ext uri="{FF2B5EF4-FFF2-40B4-BE49-F238E27FC236}">
                  <a16:creationId xmlns:a16="http://schemas.microsoft.com/office/drawing/2014/main" id="{CDADCB6A-B97D-4FB3-B308-886120294070}"/>
                </a:ext>
              </a:extLst>
            </p:cNvPr>
            <p:cNvSpPr/>
            <p:nvPr/>
          </p:nvSpPr>
          <p:spPr bwMode="auto">
            <a:xfrm>
              <a:off x="4471651"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Monitor</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Policy</a:t>
              </a:r>
            </a:p>
            <a:p>
              <a:pPr marL="0" marR="0" lvl="0" indent="0" algn="r"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Automation</a:t>
              </a:r>
            </a:p>
            <a:p>
              <a:pPr marL="0" marR="0" lvl="0" indent="0" algn="r" defTabSz="93210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Security Center</a:t>
              </a:r>
            </a:p>
          </p:txBody>
        </p:sp>
      </p:grpSp>
      <p:grpSp>
        <p:nvGrpSpPr>
          <p:cNvPr id="10" name="Group 9">
            <a:extLst>
              <a:ext uri="{FF2B5EF4-FFF2-40B4-BE49-F238E27FC236}">
                <a16:creationId xmlns:a16="http://schemas.microsoft.com/office/drawing/2014/main" id="{B2E6124D-7BC2-413A-B9EF-D9EEA8B9CA6C}"/>
              </a:ext>
            </a:extLst>
          </p:cNvPr>
          <p:cNvGrpSpPr/>
          <p:nvPr/>
        </p:nvGrpSpPr>
        <p:grpSpPr>
          <a:xfrm>
            <a:off x="9398235" y="4180480"/>
            <a:ext cx="2259568" cy="950808"/>
            <a:chOff x="9398235" y="4180480"/>
            <a:chExt cx="2259568" cy="950808"/>
          </a:xfrm>
        </p:grpSpPr>
        <p:sp>
          <p:nvSpPr>
            <p:cNvPr id="102" name="Rectangle 101">
              <a:extLst>
                <a:ext uri="{FF2B5EF4-FFF2-40B4-BE49-F238E27FC236}">
                  <a16:creationId xmlns:a16="http://schemas.microsoft.com/office/drawing/2014/main" id="{8C88BA24-F0A9-4D4A-9B05-37C69EB53759}"/>
                </a:ext>
              </a:extLst>
            </p:cNvPr>
            <p:cNvSpPr/>
            <p:nvPr/>
          </p:nvSpPr>
          <p:spPr bwMode="auto">
            <a:xfrm>
              <a:off x="10350692" y="4519298"/>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ctr"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58" name="Oval 57">
              <a:extLst>
                <a:ext uri="{FF2B5EF4-FFF2-40B4-BE49-F238E27FC236}">
                  <a16:creationId xmlns:a16="http://schemas.microsoft.com/office/drawing/2014/main" id="{DB9EFD1D-5294-468A-A375-2EA1E9E7D57E}"/>
                </a:ext>
              </a:extLst>
            </p:cNvPr>
            <p:cNvSpPr/>
            <p:nvPr/>
          </p:nvSpPr>
          <p:spPr bwMode="auto">
            <a:xfrm>
              <a:off x="9398235" y="4180480"/>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5FEBD16C-5D30-4BC3-8275-87AE05921DAD}"/>
                </a:ext>
              </a:extLst>
            </p:cNvPr>
            <p:cNvSpPr/>
            <p:nvPr/>
          </p:nvSpPr>
          <p:spPr bwMode="auto">
            <a:xfrm>
              <a:off x="10327569" y="4685579"/>
              <a:ext cx="1307111" cy="2731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Boards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Pipelines</a:t>
              </a:r>
            </a:p>
            <a:p>
              <a:pPr marL="0" marR="0" lvl="0" indent="0" algn="l" defTabSz="932103" rtl="0" eaLnBrk="1" fontAlgn="base" latinLnBrk="0" hangingPunct="1">
                <a:lnSpc>
                  <a:spcPct val="90000"/>
                </a:lnSpc>
                <a:spcBef>
                  <a:spcPts val="400"/>
                </a:spcBef>
                <a:spcAft>
                  <a:spcPct val="0"/>
                </a:spcAft>
                <a:buClrTx/>
                <a:buSzTx/>
                <a:buFontTx/>
                <a:buNone/>
                <a:tabLst/>
                <a:defRPr/>
              </a:pPr>
              <a:r>
                <a:rPr kumimoji="0" lang="en-US" sz="1200" b="0" i="0" u="none" strike="noStrike" kern="0" cap="none" spc="0" normalizeH="0" baseline="0" noProof="0">
                  <a:ln>
                    <a:noFill/>
                  </a:ln>
                  <a:gradFill>
                    <a:gsLst>
                      <a:gs pos="9735">
                        <a:srgbClr val="1A1A1A"/>
                      </a:gs>
                      <a:gs pos="41204">
                        <a:srgbClr val="1A1A1A"/>
                      </a:gs>
                    </a:gsLst>
                    <a:lin ang="5400000" scaled="1"/>
                  </a:gradFill>
                  <a:effectLst/>
                  <a:uLnTx/>
                  <a:uFillTx/>
                  <a:latin typeface="Segoe UI"/>
                  <a:ea typeface="+mn-ea"/>
                  <a:cs typeface="+mn-cs"/>
                </a:rPr>
                <a:t>Azure Lab Services</a:t>
              </a:r>
            </a:p>
          </p:txBody>
        </p:sp>
        <p:sp>
          <p:nvSpPr>
            <p:cNvPr id="81" name="rocket">
              <a:extLst>
                <a:ext uri="{FF2B5EF4-FFF2-40B4-BE49-F238E27FC236}">
                  <a16:creationId xmlns:a16="http://schemas.microsoft.com/office/drawing/2014/main" id="{8D192168-B66D-4E23-8224-3472995824C6}"/>
                </a:ext>
              </a:extLst>
            </p:cNvPr>
            <p:cNvSpPr>
              <a:spLocks noChangeAspect="1" noEditPoints="1"/>
            </p:cNvSpPr>
            <p:nvPr/>
          </p:nvSpPr>
          <p:spPr bwMode="auto">
            <a:xfrm>
              <a:off x="9694818" y="4480570"/>
              <a:ext cx="357642" cy="35062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6" name="Rectangle 5">
            <a:extLst>
              <a:ext uri="{FF2B5EF4-FFF2-40B4-BE49-F238E27FC236}">
                <a16:creationId xmlns:a16="http://schemas.microsoft.com/office/drawing/2014/main" id="{B494A9F6-0229-4E50-BD64-A0AD41C82068}"/>
              </a:ext>
            </a:extLst>
          </p:cNvPr>
          <p:cNvSpPr/>
          <p:nvPr/>
        </p:nvSpPr>
        <p:spPr>
          <a:xfrm>
            <a:off x="429768" y="219456"/>
            <a:ext cx="5664051" cy="646331"/>
          </a:xfrm>
          <a:prstGeom prst="rect">
            <a:avLst/>
          </a:prstGeom>
        </p:spPr>
        <p:txBody>
          <a:bodyPr wrap="none">
            <a:spAutoFit/>
          </a:body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Microsoft DevOps Solution</a:t>
            </a:r>
          </a:p>
        </p:txBody>
      </p:sp>
    </p:spTree>
    <p:extLst>
      <p:ext uri="{BB962C8B-B14F-4D97-AF65-F5344CB8AC3E}">
        <p14:creationId xmlns:p14="http://schemas.microsoft.com/office/powerpoint/2010/main" val="3896052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84048" y="952682"/>
            <a:ext cx="4160897" cy="1107996"/>
          </a:xfrm>
        </p:spPr>
        <p:txBody>
          <a:bodyPr/>
          <a:lstStyle/>
          <a:p>
            <a:r>
              <a:rPr lang="en-US"/>
              <a:t>Unleashing innovation</a:t>
            </a:r>
          </a:p>
        </p:txBody>
      </p:sp>
      <p:sp>
        <p:nvSpPr>
          <p:cNvPr id="2" name="Text Placeholder 1">
            <a:extLst>
              <a:ext uri="{FF2B5EF4-FFF2-40B4-BE49-F238E27FC236}">
                <a16:creationId xmlns:a16="http://schemas.microsoft.com/office/drawing/2014/main" id="{AB7AF457-5348-4F5D-981E-D96F112633CB}"/>
              </a:ext>
            </a:extLst>
          </p:cNvPr>
          <p:cNvSpPr>
            <a:spLocks noGrp="1"/>
          </p:cNvSpPr>
          <p:nvPr>
            <p:ph type="body" sz="quarter" idx="10"/>
          </p:nvPr>
        </p:nvSpPr>
        <p:spPr>
          <a:xfrm>
            <a:off x="585637" y="2462574"/>
            <a:ext cx="4161341" cy="3384260"/>
          </a:xfrm>
        </p:spPr>
        <p:txBody>
          <a:bodyPr vert="horz" wrap="square" lIns="0" tIns="0" rIns="0" bIns="0" rtlCol="0" anchor="t">
            <a:spAutoFit/>
          </a:bodyPr>
          <a:lstStyle/>
          <a:p>
            <a:r>
              <a:rPr lang="en-US">
                <a:sym typeface="ApexNew-Light"/>
              </a:rPr>
              <a:t>GitHub brings open source workflows to your organization; breaking down silos and enabling InnerSource through: </a:t>
            </a:r>
            <a:br>
              <a:rPr lang="en-US">
                <a:cs typeface="Segoe UI"/>
              </a:rPr>
            </a:br>
            <a:endParaRPr lang="en-US">
              <a:sym typeface="ApexNew-Light"/>
            </a:endParaRPr>
          </a:p>
          <a:p>
            <a:pPr marL="228600" indent="-228600">
              <a:buFont typeface="Arial" panose="020B0604020202020204" pitchFamily="34" charset="0"/>
              <a:buChar char="•"/>
            </a:pPr>
            <a:r>
              <a:rPr lang="en-US">
                <a:sym typeface="ApexNew-Light"/>
              </a:rPr>
              <a:t>Expertise sharing</a:t>
            </a:r>
            <a:endParaRPr lang="en-US">
              <a:cs typeface="Segoe UI"/>
            </a:endParaRPr>
          </a:p>
          <a:p>
            <a:pPr marL="228600" indent="-228600">
              <a:buFont typeface="Arial" panose="020B0604020202020204" pitchFamily="34" charset="0"/>
              <a:buChar char="•"/>
            </a:pPr>
            <a:r>
              <a:rPr lang="en-US">
                <a:sym typeface="ApexNew-Light"/>
              </a:rPr>
              <a:t>Cross-team collaboration</a:t>
            </a:r>
            <a:endParaRPr lang="en-US">
              <a:cs typeface="Segoe UI"/>
            </a:endParaRPr>
          </a:p>
          <a:p>
            <a:pPr marL="228600" indent="-228600">
              <a:buFont typeface="Arial" panose="020B0604020202020204" pitchFamily="34" charset="0"/>
              <a:buChar char="•"/>
            </a:pPr>
            <a:r>
              <a:rPr lang="en-US">
                <a:sym typeface="ApexNew-Light"/>
              </a:rPr>
              <a:t>Improved code reuse</a:t>
            </a:r>
            <a:endParaRPr lang="en-US">
              <a:cs typeface="Segoe UI"/>
            </a:endParaRPr>
          </a:p>
          <a:p>
            <a:pPr marL="228600" indent="-228600">
              <a:buFont typeface="Arial" panose="020B0604020202020204" pitchFamily="34" charset="0"/>
              <a:buChar char="•"/>
            </a:pPr>
            <a:r>
              <a:rPr lang="en-US">
                <a:sym typeface="ApexNew-Light"/>
              </a:rPr>
              <a:t>Increased velocity</a:t>
            </a:r>
            <a:endParaRPr lang="en-US">
              <a:cs typeface="Segoe UI"/>
            </a:endParaRPr>
          </a:p>
          <a:p>
            <a:pPr marL="228600" indent="-228600">
              <a:buFont typeface="Arial" panose="020B0604020202020204" pitchFamily="34" charset="0"/>
              <a:buChar char="•"/>
            </a:pPr>
            <a:r>
              <a:rPr lang="en-US">
                <a:sym typeface="ApexNew-Light"/>
              </a:rPr>
              <a:t>Secure workflows</a:t>
            </a:r>
            <a:endParaRPr lang="en-US">
              <a:cs typeface="Segoe UI"/>
            </a:endParaRPr>
          </a:p>
        </p:txBody>
      </p:sp>
      <p:grpSp>
        <p:nvGrpSpPr>
          <p:cNvPr id="3" name="Group 2">
            <a:extLst>
              <a:ext uri="{FF2B5EF4-FFF2-40B4-BE49-F238E27FC236}">
                <a16:creationId xmlns:a16="http://schemas.microsoft.com/office/drawing/2014/main" id="{C742D82D-7C46-4D25-A89E-28995D709125}"/>
              </a:ext>
            </a:extLst>
          </p:cNvPr>
          <p:cNvGrpSpPr/>
          <p:nvPr/>
        </p:nvGrpSpPr>
        <p:grpSpPr>
          <a:xfrm>
            <a:off x="5660739" y="293870"/>
            <a:ext cx="6270261" cy="6270261"/>
            <a:chOff x="5635659" y="293870"/>
            <a:chExt cx="6270261" cy="6270261"/>
          </a:xfrm>
        </p:grpSpPr>
        <p:pic>
          <p:nvPicPr>
            <p:cNvPr id="125" name="Picture 124">
              <a:extLst>
                <a:ext uri="{FF2B5EF4-FFF2-40B4-BE49-F238E27FC236}">
                  <a16:creationId xmlns:a16="http://schemas.microsoft.com/office/drawing/2014/main" id="{8A85B672-0F2D-40D0-A40F-421654C07F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35659" y="293870"/>
              <a:ext cx="6270261" cy="6270261"/>
            </a:xfrm>
            <a:prstGeom prst="rect">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pic>
        <p:sp>
          <p:nvSpPr>
            <p:cNvPr id="126" name="Rectangle 125">
              <a:extLst>
                <a:ext uri="{FF2B5EF4-FFF2-40B4-BE49-F238E27FC236}">
                  <a16:creationId xmlns:a16="http://schemas.microsoft.com/office/drawing/2014/main" id="{67667C88-E90B-4EE7-97A0-42C002326014}"/>
                </a:ext>
              </a:extLst>
            </p:cNvPr>
            <p:cNvSpPr/>
            <p:nvPr/>
          </p:nvSpPr>
          <p:spPr bwMode="auto">
            <a:xfrm>
              <a:off x="5635659" y="293870"/>
              <a:ext cx="6270261" cy="627026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126">
              <a:extLst>
                <a:ext uri="{FF2B5EF4-FFF2-40B4-BE49-F238E27FC236}">
                  <a16:creationId xmlns:a16="http://schemas.microsoft.com/office/drawing/2014/main" id="{870CB3A9-FFC6-4E97-9169-7C1819B8B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460" y="5431884"/>
              <a:ext cx="2094657" cy="564393"/>
            </a:xfrm>
            <a:prstGeom prst="rect">
              <a:avLst/>
            </a:prstGeom>
          </p:spPr>
        </p:pic>
        <p:grpSp>
          <p:nvGrpSpPr>
            <p:cNvPr id="17" name="Group 16">
              <a:extLst>
                <a:ext uri="{FF2B5EF4-FFF2-40B4-BE49-F238E27FC236}">
                  <a16:creationId xmlns:a16="http://schemas.microsoft.com/office/drawing/2014/main" id="{C74238A3-03F0-48DC-9B59-B401A7E0C88C}"/>
                </a:ext>
              </a:extLst>
            </p:cNvPr>
            <p:cNvGrpSpPr/>
            <p:nvPr/>
          </p:nvGrpSpPr>
          <p:grpSpPr>
            <a:xfrm>
              <a:off x="6580082" y="984057"/>
              <a:ext cx="4381415" cy="930312"/>
              <a:chOff x="6508401" y="983073"/>
              <a:chExt cx="4383179" cy="930686"/>
            </a:xfrm>
          </p:grpSpPr>
          <p:grpSp>
            <p:nvGrpSpPr>
              <p:cNvPr id="16" name="Group 15">
                <a:extLst>
                  <a:ext uri="{FF2B5EF4-FFF2-40B4-BE49-F238E27FC236}">
                    <a16:creationId xmlns:a16="http://schemas.microsoft.com/office/drawing/2014/main" id="{C348B448-D7CF-4752-8E29-04849ADC440B}"/>
                  </a:ext>
                </a:extLst>
              </p:cNvPr>
              <p:cNvGrpSpPr/>
              <p:nvPr/>
            </p:nvGrpSpPr>
            <p:grpSpPr>
              <a:xfrm>
                <a:off x="6508401" y="983073"/>
                <a:ext cx="1008613" cy="930686"/>
                <a:chOff x="5939617" y="762000"/>
                <a:chExt cx="1008613" cy="930686"/>
              </a:xfrm>
            </p:grpSpPr>
            <p:grpSp>
              <p:nvGrpSpPr>
                <p:cNvPr id="13" name="Group 12">
                  <a:extLst>
                    <a:ext uri="{FF2B5EF4-FFF2-40B4-BE49-F238E27FC236}">
                      <a16:creationId xmlns:a16="http://schemas.microsoft.com/office/drawing/2014/main" id="{28AA7AAD-56E7-4CF0-A479-0FCB3EA82E53}"/>
                    </a:ext>
                  </a:extLst>
                </p:cNvPr>
                <p:cNvGrpSpPr/>
                <p:nvPr/>
              </p:nvGrpSpPr>
              <p:grpSpPr>
                <a:xfrm>
                  <a:off x="6134879" y="762000"/>
                  <a:ext cx="618088" cy="254411"/>
                  <a:chOff x="6134879" y="762000"/>
                  <a:chExt cx="618088" cy="254411"/>
                </a:xfrm>
              </p:grpSpPr>
              <p:sp>
                <p:nvSpPr>
                  <p:cNvPr id="128" name="people_4">
                    <a:extLst>
                      <a:ext uri="{FF2B5EF4-FFF2-40B4-BE49-F238E27FC236}">
                        <a16:creationId xmlns:a16="http://schemas.microsoft.com/office/drawing/2014/main" id="{02B2E97F-F4CA-471C-9AFC-756C17CA4174}"/>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people_4">
                    <a:extLst>
                      <a:ext uri="{FF2B5EF4-FFF2-40B4-BE49-F238E27FC236}">
                        <a16:creationId xmlns:a16="http://schemas.microsoft.com/office/drawing/2014/main" id="{52482567-F80E-4F13-9775-28A054CF9B60}"/>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BE71A31E-98C2-4C32-A951-129B91AB9033}"/>
                    </a:ext>
                  </a:extLst>
                </p:cNvPr>
                <p:cNvGrpSpPr/>
                <p:nvPr/>
              </p:nvGrpSpPr>
              <p:grpSpPr>
                <a:xfrm>
                  <a:off x="5939617" y="1100137"/>
                  <a:ext cx="1008613" cy="254411"/>
                  <a:chOff x="5939617" y="1104900"/>
                  <a:chExt cx="1008613" cy="254411"/>
                </a:xfrm>
              </p:grpSpPr>
              <p:sp>
                <p:nvSpPr>
                  <p:cNvPr id="130" name="people_4">
                    <a:extLst>
                      <a:ext uri="{FF2B5EF4-FFF2-40B4-BE49-F238E27FC236}">
                        <a16:creationId xmlns:a16="http://schemas.microsoft.com/office/drawing/2014/main" id="{0080EB7C-DC3F-4F6A-A021-3A0E4D56EDD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people_4">
                    <a:extLst>
                      <a:ext uri="{FF2B5EF4-FFF2-40B4-BE49-F238E27FC236}">
                        <a16:creationId xmlns:a16="http://schemas.microsoft.com/office/drawing/2014/main" id="{7FFCEF16-30C2-4A05-80D5-ED6820C49CDC}"/>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people_4">
                    <a:extLst>
                      <a:ext uri="{FF2B5EF4-FFF2-40B4-BE49-F238E27FC236}">
                        <a16:creationId xmlns:a16="http://schemas.microsoft.com/office/drawing/2014/main" id="{D767D04A-5B65-4D65-B9F3-9798C5303811}"/>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13D09722-6F0D-47EC-8CBC-67929A5E38D9}"/>
                    </a:ext>
                  </a:extLst>
                </p:cNvPr>
                <p:cNvGrpSpPr/>
                <p:nvPr/>
              </p:nvGrpSpPr>
              <p:grpSpPr>
                <a:xfrm>
                  <a:off x="6134879" y="1438275"/>
                  <a:ext cx="618088" cy="254411"/>
                  <a:chOff x="6134879" y="1438275"/>
                  <a:chExt cx="618088" cy="254411"/>
                </a:xfrm>
              </p:grpSpPr>
              <p:sp>
                <p:nvSpPr>
                  <p:cNvPr id="133" name="people_4">
                    <a:extLst>
                      <a:ext uri="{FF2B5EF4-FFF2-40B4-BE49-F238E27FC236}">
                        <a16:creationId xmlns:a16="http://schemas.microsoft.com/office/drawing/2014/main" id="{87EBE760-2183-4106-BC9B-11439BCE3398}"/>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people_4">
                    <a:extLst>
                      <a:ext uri="{FF2B5EF4-FFF2-40B4-BE49-F238E27FC236}">
                        <a16:creationId xmlns:a16="http://schemas.microsoft.com/office/drawing/2014/main" id="{2C342470-6F2F-4DCB-817C-B94764090746}"/>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35" name="Group 134">
                <a:extLst>
                  <a:ext uri="{FF2B5EF4-FFF2-40B4-BE49-F238E27FC236}">
                    <a16:creationId xmlns:a16="http://schemas.microsoft.com/office/drawing/2014/main" id="{D970E298-36E2-406F-AAAC-0830C61413D4}"/>
                  </a:ext>
                </a:extLst>
              </p:cNvPr>
              <p:cNvGrpSpPr/>
              <p:nvPr/>
            </p:nvGrpSpPr>
            <p:grpSpPr>
              <a:xfrm>
                <a:off x="9882967" y="983073"/>
                <a:ext cx="1008613" cy="930686"/>
                <a:chOff x="5939617" y="762000"/>
                <a:chExt cx="1008613" cy="930686"/>
              </a:xfrm>
            </p:grpSpPr>
            <p:grpSp>
              <p:nvGrpSpPr>
                <p:cNvPr id="136" name="Group 135">
                  <a:extLst>
                    <a:ext uri="{FF2B5EF4-FFF2-40B4-BE49-F238E27FC236}">
                      <a16:creationId xmlns:a16="http://schemas.microsoft.com/office/drawing/2014/main" id="{44772E19-A938-43A1-8E0A-EDB1F2285342}"/>
                    </a:ext>
                  </a:extLst>
                </p:cNvPr>
                <p:cNvGrpSpPr/>
                <p:nvPr/>
              </p:nvGrpSpPr>
              <p:grpSpPr>
                <a:xfrm>
                  <a:off x="6134879" y="762000"/>
                  <a:ext cx="618088" cy="254411"/>
                  <a:chOff x="6134879" y="762000"/>
                  <a:chExt cx="618088" cy="254411"/>
                </a:xfrm>
              </p:grpSpPr>
              <p:sp>
                <p:nvSpPr>
                  <p:cNvPr id="144" name="people_4">
                    <a:extLst>
                      <a:ext uri="{FF2B5EF4-FFF2-40B4-BE49-F238E27FC236}">
                        <a16:creationId xmlns:a16="http://schemas.microsoft.com/office/drawing/2014/main" id="{4A18EB94-7616-4DAE-BB9B-2157FAFC6E56}"/>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people_4">
                    <a:extLst>
                      <a:ext uri="{FF2B5EF4-FFF2-40B4-BE49-F238E27FC236}">
                        <a16:creationId xmlns:a16="http://schemas.microsoft.com/office/drawing/2014/main" id="{1A1FEF92-23B5-4890-B37E-8A6F07E77DBC}"/>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37DAA613-F2C3-42A0-ABCC-5C894BDC5011}"/>
                    </a:ext>
                  </a:extLst>
                </p:cNvPr>
                <p:cNvGrpSpPr/>
                <p:nvPr/>
              </p:nvGrpSpPr>
              <p:grpSpPr>
                <a:xfrm>
                  <a:off x="5939617" y="1100137"/>
                  <a:ext cx="1008613" cy="254411"/>
                  <a:chOff x="5939617" y="1104900"/>
                  <a:chExt cx="1008613" cy="254411"/>
                </a:xfrm>
              </p:grpSpPr>
              <p:sp>
                <p:nvSpPr>
                  <p:cNvPr id="141" name="people_4">
                    <a:extLst>
                      <a:ext uri="{FF2B5EF4-FFF2-40B4-BE49-F238E27FC236}">
                        <a16:creationId xmlns:a16="http://schemas.microsoft.com/office/drawing/2014/main" id="{E0C02A63-B717-49CD-BE32-CE381FCE7DC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people_4">
                    <a:extLst>
                      <a:ext uri="{FF2B5EF4-FFF2-40B4-BE49-F238E27FC236}">
                        <a16:creationId xmlns:a16="http://schemas.microsoft.com/office/drawing/2014/main" id="{26A6C900-C5D1-4EAB-9CD3-91441865A529}"/>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people_4">
                    <a:extLst>
                      <a:ext uri="{FF2B5EF4-FFF2-40B4-BE49-F238E27FC236}">
                        <a16:creationId xmlns:a16="http://schemas.microsoft.com/office/drawing/2014/main" id="{0A661975-CFA4-433D-9F74-A908B4021E90}"/>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5C921911-C8EA-442F-A366-6F95329B874C}"/>
                    </a:ext>
                  </a:extLst>
                </p:cNvPr>
                <p:cNvGrpSpPr/>
                <p:nvPr/>
              </p:nvGrpSpPr>
              <p:grpSpPr>
                <a:xfrm>
                  <a:off x="6134879" y="1438275"/>
                  <a:ext cx="618088" cy="254411"/>
                  <a:chOff x="6134879" y="1438275"/>
                  <a:chExt cx="618088" cy="254411"/>
                </a:xfrm>
              </p:grpSpPr>
              <p:sp>
                <p:nvSpPr>
                  <p:cNvPr id="139" name="people_4">
                    <a:extLst>
                      <a:ext uri="{FF2B5EF4-FFF2-40B4-BE49-F238E27FC236}">
                        <a16:creationId xmlns:a16="http://schemas.microsoft.com/office/drawing/2014/main" id="{F12BFB2E-023F-45CA-982B-81BC735A8F81}"/>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people_4">
                    <a:extLst>
                      <a:ext uri="{FF2B5EF4-FFF2-40B4-BE49-F238E27FC236}">
                        <a16:creationId xmlns:a16="http://schemas.microsoft.com/office/drawing/2014/main" id="{878CB476-FBBF-4810-99E4-D37FE0A8C050}"/>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613C65F-7D49-4F37-A745-E8AADB483CFA}"/>
                </a:ext>
              </a:extLst>
            </p:cNvPr>
            <p:cNvGrpSpPr/>
            <p:nvPr/>
          </p:nvGrpSpPr>
          <p:grpSpPr>
            <a:xfrm>
              <a:off x="6580082" y="2958112"/>
              <a:ext cx="4381415" cy="930312"/>
              <a:chOff x="6508401" y="2869023"/>
              <a:chExt cx="4383179" cy="930686"/>
            </a:xfrm>
          </p:grpSpPr>
          <p:grpSp>
            <p:nvGrpSpPr>
              <p:cNvPr id="146" name="Group 145">
                <a:extLst>
                  <a:ext uri="{FF2B5EF4-FFF2-40B4-BE49-F238E27FC236}">
                    <a16:creationId xmlns:a16="http://schemas.microsoft.com/office/drawing/2014/main" id="{7A8892A9-CAF2-42E7-A521-72456CD710FE}"/>
                  </a:ext>
                </a:extLst>
              </p:cNvPr>
              <p:cNvGrpSpPr/>
              <p:nvPr/>
            </p:nvGrpSpPr>
            <p:grpSpPr>
              <a:xfrm>
                <a:off x="6508401" y="2869023"/>
                <a:ext cx="1008613" cy="930686"/>
                <a:chOff x="5939617" y="762000"/>
                <a:chExt cx="1008613" cy="930686"/>
              </a:xfrm>
            </p:grpSpPr>
            <p:grpSp>
              <p:nvGrpSpPr>
                <p:cNvPr id="147" name="Group 146">
                  <a:extLst>
                    <a:ext uri="{FF2B5EF4-FFF2-40B4-BE49-F238E27FC236}">
                      <a16:creationId xmlns:a16="http://schemas.microsoft.com/office/drawing/2014/main" id="{4BA4F5C7-5B4B-4773-8329-DE1C4ACA05BE}"/>
                    </a:ext>
                  </a:extLst>
                </p:cNvPr>
                <p:cNvGrpSpPr/>
                <p:nvPr/>
              </p:nvGrpSpPr>
              <p:grpSpPr>
                <a:xfrm>
                  <a:off x="6134879" y="762000"/>
                  <a:ext cx="618088" cy="254411"/>
                  <a:chOff x="6134879" y="762000"/>
                  <a:chExt cx="618088" cy="254411"/>
                </a:xfrm>
              </p:grpSpPr>
              <p:sp>
                <p:nvSpPr>
                  <p:cNvPr id="155" name="people_4">
                    <a:extLst>
                      <a:ext uri="{FF2B5EF4-FFF2-40B4-BE49-F238E27FC236}">
                        <a16:creationId xmlns:a16="http://schemas.microsoft.com/office/drawing/2014/main" id="{3A5EDFD2-C458-424B-9F9F-AE2C70938409}"/>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people_4">
                    <a:extLst>
                      <a:ext uri="{FF2B5EF4-FFF2-40B4-BE49-F238E27FC236}">
                        <a16:creationId xmlns:a16="http://schemas.microsoft.com/office/drawing/2014/main" id="{62677C58-CC5F-4A9E-BBC5-EF183A9305EB}"/>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00ECEF26-3840-49CD-9156-685D05190469}"/>
                    </a:ext>
                  </a:extLst>
                </p:cNvPr>
                <p:cNvGrpSpPr/>
                <p:nvPr/>
              </p:nvGrpSpPr>
              <p:grpSpPr>
                <a:xfrm>
                  <a:off x="5939617" y="1100137"/>
                  <a:ext cx="1008613" cy="254411"/>
                  <a:chOff x="5939617" y="1104900"/>
                  <a:chExt cx="1008613" cy="254411"/>
                </a:xfrm>
              </p:grpSpPr>
              <p:sp>
                <p:nvSpPr>
                  <p:cNvPr id="152" name="people_4">
                    <a:extLst>
                      <a:ext uri="{FF2B5EF4-FFF2-40B4-BE49-F238E27FC236}">
                        <a16:creationId xmlns:a16="http://schemas.microsoft.com/office/drawing/2014/main" id="{3B12DE4B-34C2-44A4-A18E-368ABB834A9A}"/>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people_4">
                    <a:extLst>
                      <a:ext uri="{FF2B5EF4-FFF2-40B4-BE49-F238E27FC236}">
                        <a16:creationId xmlns:a16="http://schemas.microsoft.com/office/drawing/2014/main" id="{10F8BBA8-1DF5-45CB-8E5A-DBA4BEF5FF7A}"/>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people_4">
                    <a:extLst>
                      <a:ext uri="{FF2B5EF4-FFF2-40B4-BE49-F238E27FC236}">
                        <a16:creationId xmlns:a16="http://schemas.microsoft.com/office/drawing/2014/main" id="{FF826609-4D64-4475-872F-2A4E083821A1}"/>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7FB82C8D-09C7-4B4A-9652-C021398B56E8}"/>
                    </a:ext>
                  </a:extLst>
                </p:cNvPr>
                <p:cNvGrpSpPr/>
                <p:nvPr/>
              </p:nvGrpSpPr>
              <p:grpSpPr>
                <a:xfrm>
                  <a:off x="6134879" y="1438275"/>
                  <a:ext cx="618088" cy="254411"/>
                  <a:chOff x="6134879" y="1438275"/>
                  <a:chExt cx="618088" cy="254411"/>
                </a:xfrm>
              </p:grpSpPr>
              <p:sp>
                <p:nvSpPr>
                  <p:cNvPr id="150" name="people_4">
                    <a:extLst>
                      <a:ext uri="{FF2B5EF4-FFF2-40B4-BE49-F238E27FC236}">
                        <a16:creationId xmlns:a16="http://schemas.microsoft.com/office/drawing/2014/main" id="{635A8C2B-055C-4FC9-8F19-060E6A9AB55C}"/>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people_4">
                    <a:extLst>
                      <a:ext uri="{FF2B5EF4-FFF2-40B4-BE49-F238E27FC236}">
                        <a16:creationId xmlns:a16="http://schemas.microsoft.com/office/drawing/2014/main" id="{E84F545A-1164-471A-8A47-A029A4F84B1B}"/>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57" name="Group 156">
                <a:extLst>
                  <a:ext uri="{FF2B5EF4-FFF2-40B4-BE49-F238E27FC236}">
                    <a16:creationId xmlns:a16="http://schemas.microsoft.com/office/drawing/2014/main" id="{DE3021F0-0623-4133-A59D-B5BE387D94E3}"/>
                  </a:ext>
                </a:extLst>
              </p:cNvPr>
              <p:cNvGrpSpPr/>
              <p:nvPr/>
            </p:nvGrpSpPr>
            <p:grpSpPr>
              <a:xfrm>
                <a:off x="9882967" y="2869023"/>
                <a:ext cx="1008613" cy="930686"/>
                <a:chOff x="5939617" y="762000"/>
                <a:chExt cx="1008613" cy="930686"/>
              </a:xfrm>
            </p:grpSpPr>
            <p:grpSp>
              <p:nvGrpSpPr>
                <p:cNvPr id="158" name="Group 157">
                  <a:extLst>
                    <a:ext uri="{FF2B5EF4-FFF2-40B4-BE49-F238E27FC236}">
                      <a16:creationId xmlns:a16="http://schemas.microsoft.com/office/drawing/2014/main" id="{BCFAA2BD-74C0-46E3-B41B-F39209DF4C35}"/>
                    </a:ext>
                  </a:extLst>
                </p:cNvPr>
                <p:cNvGrpSpPr/>
                <p:nvPr/>
              </p:nvGrpSpPr>
              <p:grpSpPr>
                <a:xfrm>
                  <a:off x="6134879" y="762000"/>
                  <a:ext cx="618088" cy="254411"/>
                  <a:chOff x="6134879" y="762000"/>
                  <a:chExt cx="618088" cy="254411"/>
                </a:xfrm>
              </p:grpSpPr>
              <p:sp>
                <p:nvSpPr>
                  <p:cNvPr id="166" name="people_4">
                    <a:extLst>
                      <a:ext uri="{FF2B5EF4-FFF2-40B4-BE49-F238E27FC236}">
                        <a16:creationId xmlns:a16="http://schemas.microsoft.com/office/drawing/2014/main" id="{7ABFB2EB-4B3F-449E-8D1D-277B4A90CD4F}"/>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people_4">
                    <a:extLst>
                      <a:ext uri="{FF2B5EF4-FFF2-40B4-BE49-F238E27FC236}">
                        <a16:creationId xmlns:a16="http://schemas.microsoft.com/office/drawing/2014/main" id="{3C86A506-0592-4A9A-96AD-D0D6E9DCFE8F}"/>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9C5034DF-44BA-4CD4-9EFE-95566AB58369}"/>
                    </a:ext>
                  </a:extLst>
                </p:cNvPr>
                <p:cNvGrpSpPr/>
                <p:nvPr/>
              </p:nvGrpSpPr>
              <p:grpSpPr>
                <a:xfrm>
                  <a:off x="5939617" y="1100137"/>
                  <a:ext cx="1008613" cy="254411"/>
                  <a:chOff x="5939617" y="1104900"/>
                  <a:chExt cx="1008613" cy="254411"/>
                </a:xfrm>
              </p:grpSpPr>
              <p:sp>
                <p:nvSpPr>
                  <p:cNvPr id="163" name="people_4">
                    <a:extLst>
                      <a:ext uri="{FF2B5EF4-FFF2-40B4-BE49-F238E27FC236}">
                        <a16:creationId xmlns:a16="http://schemas.microsoft.com/office/drawing/2014/main" id="{7A7070C3-2E4B-473D-83D5-4FA5BF86E041}"/>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people_4">
                    <a:extLst>
                      <a:ext uri="{FF2B5EF4-FFF2-40B4-BE49-F238E27FC236}">
                        <a16:creationId xmlns:a16="http://schemas.microsoft.com/office/drawing/2014/main" id="{ABFDF0A2-AB2E-4029-AA19-7BF88F2E4763}"/>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people_4">
                    <a:extLst>
                      <a:ext uri="{FF2B5EF4-FFF2-40B4-BE49-F238E27FC236}">
                        <a16:creationId xmlns:a16="http://schemas.microsoft.com/office/drawing/2014/main" id="{B75F75CF-46BC-4EF6-870A-3D00E667BD35}"/>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9A0FACB8-57B8-4797-A0FB-FA1465A7234B}"/>
                    </a:ext>
                  </a:extLst>
                </p:cNvPr>
                <p:cNvGrpSpPr/>
                <p:nvPr/>
              </p:nvGrpSpPr>
              <p:grpSpPr>
                <a:xfrm>
                  <a:off x="6134879" y="1438275"/>
                  <a:ext cx="618088" cy="254411"/>
                  <a:chOff x="6134879" y="1438275"/>
                  <a:chExt cx="618088" cy="254411"/>
                </a:xfrm>
              </p:grpSpPr>
              <p:sp>
                <p:nvSpPr>
                  <p:cNvPr id="161" name="people_4">
                    <a:extLst>
                      <a:ext uri="{FF2B5EF4-FFF2-40B4-BE49-F238E27FC236}">
                        <a16:creationId xmlns:a16="http://schemas.microsoft.com/office/drawing/2014/main" id="{D17BFC80-77F5-4884-85BD-1296E90D8F21}"/>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people_4">
                    <a:extLst>
                      <a:ext uri="{FF2B5EF4-FFF2-40B4-BE49-F238E27FC236}">
                        <a16:creationId xmlns:a16="http://schemas.microsoft.com/office/drawing/2014/main" id="{E781F674-6080-4859-A383-B43AD7FDE742}"/>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69" name="Group 168">
              <a:extLst>
                <a:ext uri="{FF2B5EF4-FFF2-40B4-BE49-F238E27FC236}">
                  <a16:creationId xmlns:a16="http://schemas.microsoft.com/office/drawing/2014/main" id="{156E7AFF-9BF8-437B-A875-A7406B741632}"/>
                </a:ext>
              </a:extLst>
            </p:cNvPr>
            <p:cNvGrpSpPr/>
            <p:nvPr/>
          </p:nvGrpSpPr>
          <p:grpSpPr>
            <a:xfrm>
              <a:off x="8266677" y="1971085"/>
              <a:ext cx="1008206" cy="930312"/>
              <a:chOff x="5939617" y="762000"/>
              <a:chExt cx="1008613" cy="930686"/>
            </a:xfrm>
          </p:grpSpPr>
          <p:grpSp>
            <p:nvGrpSpPr>
              <p:cNvPr id="170" name="Group 169">
                <a:extLst>
                  <a:ext uri="{FF2B5EF4-FFF2-40B4-BE49-F238E27FC236}">
                    <a16:creationId xmlns:a16="http://schemas.microsoft.com/office/drawing/2014/main" id="{283B8FAD-731E-4309-A33B-DB076C7BF15C}"/>
                  </a:ext>
                </a:extLst>
              </p:cNvPr>
              <p:cNvGrpSpPr/>
              <p:nvPr/>
            </p:nvGrpSpPr>
            <p:grpSpPr>
              <a:xfrm>
                <a:off x="6134879" y="762000"/>
                <a:ext cx="618088" cy="254411"/>
                <a:chOff x="6134879" y="762000"/>
                <a:chExt cx="618088" cy="254411"/>
              </a:xfrm>
            </p:grpSpPr>
            <p:sp>
              <p:nvSpPr>
                <p:cNvPr id="178" name="people_4">
                  <a:extLst>
                    <a:ext uri="{FF2B5EF4-FFF2-40B4-BE49-F238E27FC236}">
                      <a16:creationId xmlns:a16="http://schemas.microsoft.com/office/drawing/2014/main" id="{46963C4A-3DF1-45BC-B4FE-503D2B6B5CA0}"/>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people_4">
                  <a:extLst>
                    <a:ext uri="{FF2B5EF4-FFF2-40B4-BE49-F238E27FC236}">
                      <a16:creationId xmlns:a16="http://schemas.microsoft.com/office/drawing/2014/main" id="{68C7C9F4-C369-4EFB-94F8-6787DF682467}"/>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7F870BA6-DA75-4E9A-AF7B-F07FA2A91269}"/>
                  </a:ext>
                </a:extLst>
              </p:cNvPr>
              <p:cNvGrpSpPr/>
              <p:nvPr/>
            </p:nvGrpSpPr>
            <p:grpSpPr>
              <a:xfrm>
                <a:off x="5939617" y="1100137"/>
                <a:ext cx="1008613" cy="254411"/>
                <a:chOff x="5939617" y="1104900"/>
                <a:chExt cx="1008613" cy="254411"/>
              </a:xfrm>
            </p:grpSpPr>
            <p:sp>
              <p:nvSpPr>
                <p:cNvPr id="175" name="people_4">
                  <a:extLst>
                    <a:ext uri="{FF2B5EF4-FFF2-40B4-BE49-F238E27FC236}">
                      <a16:creationId xmlns:a16="http://schemas.microsoft.com/office/drawing/2014/main" id="{A484D643-D823-43CA-8B19-7E88E92B240C}"/>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people_4">
                  <a:extLst>
                    <a:ext uri="{FF2B5EF4-FFF2-40B4-BE49-F238E27FC236}">
                      <a16:creationId xmlns:a16="http://schemas.microsoft.com/office/drawing/2014/main" id="{4A02B46D-62C2-49F2-941A-E25E4E26DE75}"/>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people_4">
                  <a:extLst>
                    <a:ext uri="{FF2B5EF4-FFF2-40B4-BE49-F238E27FC236}">
                      <a16:creationId xmlns:a16="http://schemas.microsoft.com/office/drawing/2014/main" id="{AAA4BF5F-FF4E-464F-9EA8-8334CE4320D7}"/>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5D063B65-4A9C-4B84-B38D-44C442CF76C0}"/>
                  </a:ext>
                </a:extLst>
              </p:cNvPr>
              <p:cNvGrpSpPr/>
              <p:nvPr/>
            </p:nvGrpSpPr>
            <p:grpSpPr>
              <a:xfrm>
                <a:off x="6134879" y="1438275"/>
                <a:ext cx="618088" cy="254411"/>
                <a:chOff x="6134879" y="1438275"/>
                <a:chExt cx="618088" cy="254411"/>
              </a:xfrm>
            </p:grpSpPr>
            <p:sp>
              <p:nvSpPr>
                <p:cNvPr id="173" name="people_4">
                  <a:extLst>
                    <a:ext uri="{FF2B5EF4-FFF2-40B4-BE49-F238E27FC236}">
                      <a16:creationId xmlns:a16="http://schemas.microsoft.com/office/drawing/2014/main" id="{57B9A22E-486D-4999-A49F-FCA1BD4B8B72}"/>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people_4">
                  <a:extLst>
                    <a:ext uri="{FF2B5EF4-FFF2-40B4-BE49-F238E27FC236}">
                      <a16:creationId xmlns:a16="http://schemas.microsoft.com/office/drawing/2014/main" id="{28F8684C-31AB-4782-8EB2-660D1215BEA9}"/>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80" name="Group 179">
              <a:extLst>
                <a:ext uri="{FF2B5EF4-FFF2-40B4-BE49-F238E27FC236}">
                  <a16:creationId xmlns:a16="http://schemas.microsoft.com/office/drawing/2014/main" id="{59C1D83D-5642-4C64-A56B-4161B9789363}"/>
                </a:ext>
              </a:extLst>
            </p:cNvPr>
            <p:cNvGrpSpPr/>
            <p:nvPr/>
          </p:nvGrpSpPr>
          <p:grpSpPr>
            <a:xfrm>
              <a:off x="8266677" y="3945140"/>
              <a:ext cx="1008206" cy="930312"/>
              <a:chOff x="5939617" y="762000"/>
              <a:chExt cx="1008613" cy="930686"/>
            </a:xfrm>
          </p:grpSpPr>
          <p:grpSp>
            <p:nvGrpSpPr>
              <p:cNvPr id="181" name="Group 180">
                <a:extLst>
                  <a:ext uri="{FF2B5EF4-FFF2-40B4-BE49-F238E27FC236}">
                    <a16:creationId xmlns:a16="http://schemas.microsoft.com/office/drawing/2014/main" id="{EF01DCA5-BA6D-4FA9-9DD9-E744EC71F275}"/>
                  </a:ext>
                </a:extLst>
              </p:cNvPr>
              <p:cNvGrpSpPr/>
              <p:nvPr/>
            </p:nvGrpSpPr>
            <p:grpSpPr>
              <a:xfrm>
                <a:off x="6134879" y="762000"/>
                <a:ext cx="618088" cy="254411"/>
                <a:chOff x="6134879" y="762000"/>
                <a:chExt cx="618088" cy="254411"/>
              </a:xfrm>
            </p:grpSpPr>
            <p:sp>
              <p:nvSpPr>
                <p:cNvPr id="189" name="people_4">
                  <a:extLst>
                    <a:ext uri="{FF2B5EF4-FFF2-40B4-BE49-F238E27FC236}">
                      <a16:creationId xmlns:a16="http://schemas.microsoft.com/office/drawing/2014/main" id="{194DC771-490C-4E2A-97EA-72FFA3288ABB}"/>
                    </a:ext>
                  </a:extLst>
                </p:cNvPr>
                <p:cNvSpPr>
                  <a:spLocks noChangeAspect="1" noEditPoints="1"/>
                </p:cNvSpPr>
                <p:nvPr/>
              </p:nvSpPr>
              <p:spPr bwMode="auto">
                <a:xfrm>
                  <a:off x="6134879"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people_4">
                  <a:extLst>
                    <a:ext uri="{FF2B5EF4-FFF2-40B4-BE49-F238E27FC236}">
                      <a16:creationId xmlns:a16="http://schemas.microsoft.com/office/drawing/2014/main" id="{F1DC0990-807E-4B4E-8E8C-2BCDB1B37566}"/>
                    </a:ext>
                  </a:extLst>
                </p:cNvPr>
                <p:cNvSpPr>
                  <a:spLocks noChangeAspect="1" noEditPoints="1"/>
                </p:cNvSpPr>
                <p:nvPr/>
              </p:nvSpPr>
              <p:spPr bwMode="auto">
                <a:xfrm>
                  <a:off x="6525404" y="7620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8235725F-3F90-4004-AC96-C2F2D641E97D}"/>
                  </a:ext>
                </a:extLst>
              </p:cNvPr>
              <p:cNvGrpSpPr/>
              <p:nvPr/>
            </p:nvGrpSpPr>
            <p:grpSpPr>
              <a:xfrm>
                <a:off x="5939617" y="1100137"/>
                <a:ext cx="1008613" cy="254411"/>
                <a:chOff x="5939617" y="1104900"/>
                <a:chExt cx="1008613" cy="254411"/>
              </a:xfrm>
            </p:grpSpPr>
            <p:sp>
              <p:nvSpPr>
                <p:cNvPr id="186" name="people_4">
                  <a:extLst>
                    <a:ext uri="{FF2B5EF4-FFF2-40B4-BE49-F238E27FC236}">
                      <a16:creationId xmlns:a16="http://schemas.microsoft.com/office/drawing/2014/main" id="{D13A8C62-C2E5-469A-87E0-BFBA78FA0E74}"/>
                    </a:ext>
                  </a:extLst>
                </p:cNvPr>
                <p:cNvSpPr>
                  <a:spLocks noChangeAspect="1" noEditPoints="1"/>
                </p:cNvSpPr>
                <p:nvPr/>
              </p:nvSpPr>
              <p:spPr bwMode="auto">
                <a:xfrm>
                  <a:off x="6330142"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people_4">
                  <a:extLst>
                    <a:ext uri="{FF2B5EF4-FFF2-40B4-BE49-F238E27FC236}">
                      <a16:creationId xmlns:a16="http://schemas.microsoft.com/office/drawing/2014/main" id="{1B0A2D81-18D8-49B6-9D63-D79281F56DA9}"/>
                    </a:ext>
                  </a:extLst>
                </p:cNvPr>
                <p:cNvSpPr>
                  <a:spLocks noChangeAspect="1" noEditPoints="1"/>
                </p:cNvSpPr>
                <p:nvPr/>
              </p:nvSpPr>
              <p:spPr bwMode="auto">
                <a:xfrm>
                  <a:off x="672066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people_4">
                  <a:extLst>
                    <a:ext uri="{FF2B5EF4-FFF2-40B4-BE49-F238E27FC236}">
                      <a16:creationId xmlns:a16="http://schemas.microsoft.com/office/drawing/2014/main" id="{721AC42F-9473-4D3A-A53E-CD79F14F027A}"/>
                    </a:ext>
                  </a:extLst>
                </p:cNvPr>
                <p:cNvSpPr>
                  <a:spLocks noChangeAspect="1" noEditPoints="1"/>
                </p:cNvSpPr>
                <p:nvPr/>
              </p:nvSpPr>
              <p:spPr bwMode="auto">
                <a:xfrm>
                  <a:off x="5939617" y="1104900"/>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1EFAC4C-D46D-4D69-94E3-626CB629481C}"/>
                  </a:ext>
                </a:extLst>
              </p:cNvPr>
              <p:cNvGrpSpPr/>
              <p:nvPr/>
            </p:nvGrpSpPr>
            <p:grpSpPr>
              <a:xfrm>
                <a:off x="6134879" y="1438275"/>
                <a:ext cx="618088" cy="254411"/>
                <a:chOff x="6134879" y="1438275"/>
                <a:chExt cx="618088" cy="254411"/>
              </a:xfrm>
            </p:grpSpPr>
            <p:sp>
              <p:nvSpPr>
                <p:cNvPr id="184" name="people_4">
                  <a:extLst>
                    <a:ext uri="{FF2B5EF4-FFF2-40B4-BE49-F238E27FC236}">
                      <a16:creationId xmlns:a16="http://schemas.microsoft.com/office/drawing/2014/main" id="{D2BF4EE8-DCA5-4DC6-B030-6762407BD08E}"/>
                    </a:ext>
                  </a:extLst>
                </p:cNvPr>
                <p:cNvSpPr>
                  <a:spLocks noChangeAspect="1" noEditPoints="1"/>
                </p:cNvSpPr>
                <p:nvPr/>
              </p:nvSpPr>
              <p:spPr bwMode="auto">
                <a:xfrm>
                  <a:off x="6134879"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people_4">
                  <a:extLst>
                    <a:ext uri="{FF2B5EF4-FFF2-40B4-BE49-F238E27FC236}">
                      <a16:creationId xmlns:a16="http://schemas.microsoft.com/office/drawing/2014/main" id="{0654345C-7BD0-4BB8-9888-0F792573387D}"/>
                    </a:ext>
                  </a:extLst>
                </p:cNvPr>
                <p:cNvSpPr>
                  <a:spLocks noChangeAspect="1" noEditPoints="1"/>
                </p:cNvSpPr>
                <p:nvPr/>
              </p:nvSpPr>
              <p:spPr bwMode="auto">
                <a:xfrm>
                  <a:off x="6525404" y="1438275"/>
                  <a:ext cx="227563" cy="25441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2D5A1068-12BC-46F8-A485-6CABD8D7EB9C}"/>
                </a:ext>
              </a:extLst>
            </p:cNvPr>
            <p:cNvGrpSpPr/>
            <p:nvPr/>
          </p:nvGrpSpPr>
          <p:grpSpPr>
            <a:xfrm>
              <a:off x="7360696" y="3294129"/>
              <a:ext cx="228507" cy="258660"/>
              <a:chOff x="7362825" y="3294062"/>
              <a:chExt cx="228600" cy="258763"/>
            </a:xfrm>
            <a:solidFill>
              <a:schemeClr val="bg1"/>
            </a:solidFill>
          </p:grpSpPr>
          <p:sp>
            <p:nvSpPr>
              <p:cNvPr id="19" name="Oval 18">
                <a:extLst>
                  <a:ext uri="{FF2B5EF4-FFF2-40B4-BE49-F238E27FC236}">
                    <a16:creationId xmlns:a16="http://schemas.microsoft.com/office/drawing/2014/main" id="{6D2E42EF-C421-4A55-AA08-760E7E0DA128}"/>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54119A63-B263-4B4A-A2E3-64D702BD3EFF}"/>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2" name="Group 191">
              <a:extLst>
                <a:ext uri="{FF2B5EF4-FFF2-40B4-BE49-F238E27FC236}">
                  <a16:creationId xmlns:a16="http://schemas.microsoft.com/office/drawing/2014/main" id="{1ECA17BE-8859-4F9C-ADE4-CD617A962BF5}"/>
                </a:ext>
              </a:extLst>
            </p:cNvPr>
            <p:cNvGrpSpPr/>
            <p:nvPr/>
          </p:nvGrpSpPr>
          <p:grpSpPr>
            <a:xfrm>
              <a:off x="7165903" y="981813"/>
              <a:ext cx="228507" cy="258660"/>
              <a:chOff x="7362825" y="3294062"/>
              <a:chExt cx="228600" cy="258763"/>
            </a:xfrm>
            <a:solidFill>
              <a:schemeClr val="bg1"/>
            </a:solidFill>
          </p:grpSpPr>
          <p:sp>
            <p:nvSpPr>
              <p:cNvPr id="193" name="Oval 192">
                <a:extLst>
                  <a:ext uri="{FF2B5EF4-FFF2-40B4-BE49-F238E27FC236}">
                    <a16:creationId xmlns:a16="http://schemas.microsoft.com/office/drawing/2014/main" id="{B2002D25-5845-45B4-A177-E34E39A55E9D}"/>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0">
                <a:extLst>
                  <a:ext uri="{FF2B5EF4-FFF2-40B4-BE49-F238E27FC236}">
                    <a16:creationId xmlns:a16="http://schemas.microsoft.com/office/drawing/2014/main" id="{65AC2AA0-0115-4E9D-9427-67EF1042D5EF}"/>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6E98EFA4-DF5C-4EBE-AC2B-15F2DC5F53D2}"/>
                </a:ext>
              </a:extLst>
            </p:cNvPr>
            <p:cNvGrpSpPr/>
            <p:nvPr/>
          </p:nvGrpSpPr>
          <p:grpSpPr>
            <a:xfrm>
              <a:off x="10539570" y="1657817"/>
              <a:ext cx="228507" cy="258660"/>
              <a:chOff x="7362825" y="3294062"/>
              <a:chExt cx="228600" cy="258763"/>
            </a:xfrm>
            <a:solidFill>
              <a:schemeClr val="bg1"/>
            </a:solidFill>
          </p:grpSpPr>
          <p:sp>
            <p:nvSpPr>
              <p:cNvPr id="196" name="Oval 195">
                <a:extLst>
                  <a:ext uri="{FF2B5EF4-FFF2-40B4-BE49-F238E27FC236}">
                    <a16:creationId xmlns:a16="http://schemas.microsoft.com/office/drawing/2014/main" id="{0684062A-5D37-4992-A601-7F5EC157D78B}"/>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0">
                <a:extLst>
                  <a:ext uri="{FF2B5EF4-FFF2-40B4-BE49-F238E27FC236}">
                    <a16:creationId xmlns:a16="http://schemas.microsoft.com/office/drawing/2014/main" id="{FEF5A7A2-BE66-48E3-9A8E-5F969EB6BA87}"/>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8" name="Group 197">
              <a:extLst>
                <a:ext uri="{FF2B5EF4-FFF2-40B4-BE49-F238E27FC236}">
                  <a16:creationId xmlns:a16="http://schemas.microsoft.com/office/drawing/2014/main" id="{ED5E7E77-E5D3-4FFE-B882-2309362FE924}"/>
                </a:ext>
              </a:extLst>
            </p:cNvPr>
            <p:cNvGrpSpPr/>
            <p:nvPr/>
          </p:nvGrpSpPr>
          <p:grpSpPr>
            <a:xfrm>
              <a:off x="8459709" y="1967444"/>
              <a:ext cx="228879" cy="259054"/>
              <a:chOff x="7359047" y="3287705"/>
              <a:chExt cx="228972" cy="259157"/>
            </a:xfrm>
            <a:solidFill>
              <a:schemeClr val="bg1"/>
            </a:solidFill>
          </p:grpSpPr>
          <p:sp>
            <p:nvSpPr>
              <p:cNvPr id="199" name="Oval 198">
                <a:extLst>
                  <a:ext uri="{FF2B5EF4-FFF2-40B4-BE49-F238E27FC236}">
                    <a16:creationId xmlns:a16="http://schemas.microsoft.com/office/drawing/2014/main" id="{37298248-5E59-4BEB-B8F0-701A799AE1D1}"/>
                  </a:ext>
                </a:extLst>
              </p:cNvPr>
              <p:cNvSpPr/>
              <p:nvPr/>
            </p:nvSpPr>
            <p:spPr bwMode="auto">
              <a:xfrm>
                <a:off x="7401982" y="3287705"/>
                <a:ext cx="143108" cy="14310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0">
                <a:extLst>
                  <a:ext uri="{FF2B5EF4-FFF2-40B4-BE49-F238E27FC236}">
                    <a16:creationId xmlns:a16="http://schemas.microsoft.com/office/drawing/2014/main" id="{15C8C938-607A-444E-B492-710221FC2C32}"/>
                  </a:ext>
                </a:extLst>
              </p:cNvPr>
              <p:cNvSpPr/>
              <p:nvPr/>
            </p:nvSpPr>
            <p:spPr bwMode="auto">
              <a:xfrm>
                <a:off x="7359047" y="3432378"/>
                <a:ext cx="228972" cy="114484"/>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1" name="Group 200">
              <a:extLst>
                <a:ext uri="{FF2B5EF4-FFF2-40B4-BE49-F238E27FC236}">
                  <a16:creationId xmlns:a16="http://schemas.microsoft.com/office/drawing/2014/main" id="{FBB8F01E-D103-4A34-B85D-6D70E81F0123}"/>
                </a:ext>
              </a:extLst>
            </p:cNvPr>
            <p:cNvGrpSpPr/>
            <p:nvPr/>
          </p:nvGrpSpPr>
          <p:grpSpPr>
            <a:xfrm>
              <a:off x="8853067" y="3943858"/>
              <a:ext cx="228507" cy="258660"/>
              <a:chOff x="7362825" y="3294062"/>
              <a:chExt cx="228600" cy="258763"/>
            </a:xfrm>
            <a:solidFill>
              <a:schemeClr val="bg1"/>
            </a:solidFill>
          </p:grpSpPr>
          <p:sp>
            <p:nvSpPr>
              <p:cNvPr id="202" name="Oval 201">
                <a:extLst>
                  <a:ext uri="{FF2B5EF4-FFF2-40B4-BE49-F238E27FC236}">
                    <a16:creationId xmlns:a16="http://schemas.microsoft.com/office/drawing/2014/main" id="{C05AA905-7C82-4EA8-9A84-1DDD74D86B9C}"/>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190">
                <a:extLst>
                  <a:ext uri="{FF2B5EF4-FFF2-40B4-BE49-F238E27FC236}">
                    <a16:creationId xmlns:a16="http://schemas.microsoft.com/office/drawing/2014/main" id="{8B8BE6DD-6CC0-4078-940E-9436E1AABE47}"/>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7A06E567-92E8-409D-94AB-528EE79D4ACD}"/>
                </a:ext>
              </a:extLst>
            </p:cNvPr>
            <p:cNvGrpSpPr/>
            <p:nvPr/>
          </p:nvGrpSpPr>
          <p:grpSpPr>
            <a:xfrm>
              <a:off x="9957523" y="3291659"/>
              <a:ext cx="228507" cy="258660"/>
              <a:chOff x="7362825" y="3294062"/>
              <a:chExt cx="228600" cy="258763"/>
            </a:xfrm>
            <a:solidFill>
              <a:schemeClr val="bg1"/>
            </a:solidFill>
          </p:grpSpPr>
          <p:sp>
            <p:nvSpPr>
              <p:cNvPr id="205" name="Oval 204">
                <a:extLst>
                  <a:ext uri="{FF2B5EF4-FFF2-40B4-BE49-F238E27FC236}">
                    <a16:creationId xmlns:a16="http://schemas.microsoft.com/office/drawing/2014/main" id="{59A71970-9CB9-4B09-B527-887BF627BE7F}"/>
                  </a:ext>
                </a:extLst>
              </p:cNvPr>
              <p:cNvSpPr/>
              <p:nvPr/>
            </p:nvSpPr>
            <p:spPr bwMode="auto">
              <a:xfrm>
                <a:off x="7405687" y="3294062"/>
                <a:ext cx="142876" cy="1428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190">
                <a:extLst>
                  <a:ext uri="{FF2B5EF4-FFF2-40B4-BE49-F238E27FC236}">
                    <a16:creationId xmlns:a16="http://schemas.microsoft.com/office/drawing/2014/main" id="{317ADBCB-EA62-4325-9322-878C6EAA0273}"/>
                  </a:ext>
                </a:extLst>
              </p:cNvPr>
              <p:cNvSpPr/>
              <p:nvPr/>
            </p:nvSpPr>
            <p:spPr bwMode="auto">
              <a:xfrm>
                <a:off x="7362825" y="3438525"/>
                <a:ext cx="228600" cy="114300"/>
              </a:xfrm>
              <a:custGeom>
                <a:avLst/>
                <a:gdLst>
                  <a:gd name="connsiteX0" fmla="*/ 0 w 127000"/>
                  <a:gd name="connsiteY0" fmla="*/ 63500 h 127000"/>
                  <a:gd name="connsiteX1" fmla="*/ 63500 w 127000"/>
                  <a:gd name="connsiteY1" fmla="*/ 0 h 127000"/>
                  <a:gd name="connsiteX2" fmla="*/ 127000 w 127000"/>
                  <a:gd name="connsiteY2" fmla="*/ 63500 h 127000"/>
                  <a:gd name="connsiteX3" fmla="*/ 63500 w 127000"/>
                  <a:gd name="connsiteY3" fmla="*/ 127000 h 127000"/>
                  <a:gd name="connsiteX4" fmla="*/ 0 w 127000"/>
                  <a:gd name="connsiteY4" fmla="*/ 63500 h 127000"/>
                  <a:gd name="connsiteX0" fmla="*/ 63500 w 154940"/>
                  <a:gd name="connsiteY0" fmla="*/ 127000 h 218440"/>
                  <a:gd name="connsiteX1" fmla="*/ 0 w 154940"/>
                  <a:gd name="connsiteY1" fmla="*/ 63500 h 218440"/>
                  <a:gd name="connsiteX2" fmla="*/ 63500 w 154940"/>
                  <a:gd name="connsiteY2" fmla="*/ 0 h 218440"/>
                  <a:gd name="connsiteX3" fmla="*/ 127000 w 154940"/>
                  <a:gd name="connsiteY3" fmla="*/ 63500 h 218440"/>
                  <a:gd name="connsiteX4" fmla="*/ 154940 w 154940"/>
                  <a:gd name="connsiteY4" fmla="*/ 218440 h 218440"/>
                  <a:gd name="connsiteX0" fmla="*/ 63500 w 127000"/>
                  <a:gd name="connsiteY0" fmla="*/ 127000 h 127000"/>
                  <a:gd name="connsiteX1" fmla="*/ 0 w 127000"/>
                  <a:gd name="connsiteY1" fmla="*/ 63500 h 127000"/>
                  <a:gd name="connsiteX2" fmla="*/ 63500 w 127000"/>
                  <a:gd name="connsiteY2" fmla="*/ 0 h 127000"/>
                  <a:gd name="connsiteX3" fmla="*/ 127000 w 127000"/>
                  <a:gd name="connsiteY3" fmla="*/ 63500 h 127000"/>
                  <a:gd name="connsiteX0" fmla="*/ 0 w 127000"/>
                  <a:gd name="connsiteY0" fmla="*/ 63500 h 63500"/>
                  <a:gd name="connsiteX1" fmla="*/ 63500 w 127000"/>
                  <a:gd name="connsiteY1" fmla="*/ 0 h 63500"/>
                  <a:gd name="connsiteX2" fmla="*/ 127000 w 127000"/>
                  <a:gd name="connsiteY2" fmla="*/ 63500 h 63500"/>
                </a:gdLst>
                <a:ahLst/>
                <a:cxnLst>
                  <a:cxn ang="0">
                    <a:pos x="connsiteX0" y="connsiteY0"/>
                  </a:cxn>
                  <a:cxn ang="0">
                    <a:pos x="connsiteX1" y="connsiteY1"/>
                  </a:cxn>
                  <a:cxn ang="0">
                    <a:pos x="connsiteX2" y="connsiteY2"/>
                  </a:cxn>
                </a:cxnLst>
                <a:rect l="l" t="t" r="r" b="b"/>
                <a:pathLst>
                  <a:path w="127000" h="63500">
                    <a:moveTo>
                      <a:pt x="0" y="63500"/>
                    </a:moveTo>
                    <a:cubicBezTo>
                      <a:pt x="0" y="28430"/>
                      <a:pt x="28430" y="0"/>
                      <a:pt x="63500" y="0"/>
                    </a:cubicBezTo>
                    <a:cubicBezTo>
                      <a:pt x="98570" y="0"/>
                      <a:pt x="127000" y="28430"/>
                      <a:pt x="127000" y="63500"/>
                    </a:cubicBezTo>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l" defTabSz="932103"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E4C21DE-22BB-40BC-871E-DB9BB09B4C5C}"/>
                </a:ext>
              </a:extLst>
            </p:cNvPr>
            <p:cNvGrpSpPr/>
            <p:nvPr/>
          </p:nvGrpSpPr>
          <p:grpSpPr>
            <a:xfrm>
              <a:off x="7290651" y="1185126"/>
              <a:ext cx="3386416" cy="2906924"/>
              <a:chOff x="7292715" y="1184223"/>
              <a:chExt cx="3387777" cy="2908092"/>
            </a:xfrm>
          </p:grpSpPr>
          <p:cxnSp>
            <p:nvCxnSpPr>
              <p:cNvPr id="22" name="Straight Connector 21">
                <a:extLst>
                  <a:ext uri="{FF2B5EF4-FFF2-40B4-BE49-F238E27FC236}">
                    <a16:creationId xmlns:a16="http://schemas.microsoft.com/office/drawing/2014/main" id="{13142959-FF37-4D71-AA8E-7341DD100D5F}"/>
                  </a:ext>
                </a:extLst>
              </p:cNvPr>
              <p:cNvCxnSpPr>
                <a:stCxn id="191" idx="1"/>
                <a:endCxn id="203" idx="1"/>
              </p:cNvCxnSpPr>
              <p:nvPr/>
            </p:nvCxnSpPr>
            <p:spPr>
              <a:xfrm>
                <a:off x="7477125" y="3438525"/>
                <a:ext cx="1492972" cy="649990"/>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C29F998-B778-4C35-A2E5-88F89DB674FF}"/>
                  </a:ext>
                </a:extLst>
              </p:cNvPr>
              <p:cNvCxnSpPr>
                <a:cxnSpLocks/>
              </p:cNvCxnSpPr>
              <p:nvPr/>
            </p:nvCxnSpPr>
            <p:spPr>
              <a:xfrm flipH="1" flipV="1">
                <a:off x="7292715" y="1184223"/>
                <a:ext cx="1274164" cy="936885"/>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FFF984B2-E2BC-4AF7-824B-D7F76C83ACF9}"/>
                  </a:ext>
                </a:extLst>
              </p:cNvPr>
              <p:cNvCxnSpPr>
                <a:cxnSpLocks/>
              </p:cNvCxnSpPr>
              <p:nvPr/>
            </p:nvCxnSpPr>
            <p:spPr>
              <a:xfrm flipH="1">
                <a:off x="8566879" y="1821305"/>
                <a:ext cx="2113613" cy="284814"/>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30991CD-E29A-485E-A9DD-15A10155E55D}"/>
                  </a:ext>
                </a:extLst>
              </p:cNvPr>
              <p:cNvCxnSpPr>
                <a:cxnSpLocks/>
              </p:cNvCxnSpPr>
              <p:nvPr/>
            </p:nvCxnSpPr>
            <p:spPr>
              <a:xfrm flipH="1">
                <a:off x="10073390" y="1813810"/>
                <a:ext cx="599608" cy="1663908"/>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3621774-B483-412B-A2B1-2EE82D0917C5}"/>
                  </a:ext>
                </a:extLst>
              </p:cNvPr>
              <p:cNvCxnSpPr>
                <a:cxnSpLocks/>
              </p:cNvCxnSpPr>
              <p:nvPr/>
            </p:nvCxnSpPr>
            <p:spPr>
              <a:xfrm flipH="1">
                <a:off x="8964118" y="3462728"/>
                <a:ext cx="1094282" cy="629587"/>
              </a:xfrm>
              <a:prstGeom prst="line">
                <a:avLst/>
              </a:prstGeom>
              <a:ln w="12700">
                <a:solidFill>
                  <a:schemeClr val="bg1">
                    <a:alpha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1" name="rocket">
              <a:extLst>
                <a:ext uri="{FF2B5EF4-FFF2-40B4-BE49-F238E27FC236}">
                  <a16:creationId xmlns:a16="http://schemas.microsoft.com/office/drawing/2014/main" id="{1BB20469-58D0-46D2-97DE-B3AD75AA25CD}"/>
                </a:ext>
              </a:extLst>
            </p:cNvPr>
            <p:cNvSpPr>
              <a:spLocks noChangeAspect="1" noEditPoints="1"/>
            </p:cNvSpPr>
            <p:nvPr/>
          </p:nvSpPr>
          <p:spPr bwMode="auto">
            <a:xfrm>
              <a:off x="7638806" y="3043159"/>
              <a:ext cx="259615" cy="25452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hand">
              <a:extLst>
                <a:ext uri="{FF2B5EF4-FFF2-40B4-BE49-F238E27FC236}">
                  <a16:creationId xmlns:a16="http://schemas.microsoft.com/office/drawing/2014/main" id="{5DFB6B64-CFFA-486B-A51B-FC1EEF4B94F3}"/>
                </a:ext>
              </a:extLst>
            </p:cNvPr>
            <p:cNvSpPr>
              <a:spLocks noChangeAspect="1" noEditPoints="1"/>
            </p:cNvSpPr>
            <p:nvPr/>
          </p:nvSpPr>
          <p:spPr bwMode="auto">
            <a:xfrm>
              <a:off x="8880179" y="3568101"/>
              <a:ext cx="290977" cy="270451"/>
            </a:xfrm>
            <a:custGeom>
              <a:avLst/>
              <a:gdLst>
                <a:gd name="T0" fmla="*/ 93 w 333"/>
                <a:gd name="T1" fmla="*/ 147 h 310"/>
                <a:gd name="T2" fmla="*/ 155 w 333"/>
                <a:gd name="T3" fmla="*/ 103 h 310"/>
                <a:gd name="T4" fmla="*/ 173 w 333"/>
                <a:gd name="T5" fmla="*/ 19 h 310"/>
                <a:gd name="T6" fmla="*/ 191 w 333"/>
                <a:gd name="T7" fmla="*/ 2 h 310"/>
                <a:gd name="T8" fmla="*/ 223 w 333"/>
                <a:gd name="T9" fmla="*/ 24 h 310"/>
                <a:gd name="T10" fmla="*/ 223 w 333"/>
                <a:gd name="T11" fmla="*/ 97 h 310"/>
                <a:gd name="T12" fmla="*/ 295 w 333"/>
                <a:gd name="T13" fmla="*/ 97 h 310"/>
                <a:gd name="T14" fmla="*/ 321 w 333"/>
                <a:gd name="T15" fmla="*/ 115 h 310"/>
                <a:gd name="T16" fmla="*/ 299 w 333"/>
                <a:gd name="T17" fmla="*/ 145 h 310"/>
                <a:gd name="T18" fmla="*/ 246 w 333"/>
                <a:gd name="T19" fmla="*/ 145 h 310"/>
                <a:gd name="T20" fmla="*/ 246 w 333"/>
                <a:gd name="T21" fmla="*/ 192 h 310"/>
                <a:gd name="T22" fmla="*/ 308 w 333"/>
                <a:gd name="T23" fmla="*/ 192 h 310"/>
                <a:gd name="T24" fmla="*/ 333 w 333"/>
                <a:gd name="T25" fmla="*/ 168 h 310"/>
                <a:gd name="T26" fmla="*/ 311 w 333"/>
                <a:gd name="T27" fmla="*/ 141 h 310"/>
                <a:gd name="T28" fmla="*/ 246 w 333"/>
                <a:gd name="T29" fmla="*/ 238 h 310"/>
                <a:gd name="T30" fmla="*/ 299 w 333"/>
                <a:gd name="T31" fmla="*/ 238 h 310"/>
                <a:gd name="T32" fmla="*/ 321 w 333"/>
                <a:gd name="T33" fmla="*/ 216 h 310"/>
                <a:gd name="T34" fmla="*/ 302 w 333"/>
                <a:gd name="T35" fmla="*/ 192 h 310"/>
                <a:gd name="T36" fmla="*/ 93 w 333"/>
                <a:gd name="T37" fmla="*/ 268 h 310"/>
                <a:gd name="T38" fmla="*/ 109 w 333"/>
                <a:gd name="T39" fmla="*/ 274 h 310"/>
                <a:gd name="T40" fmla="*/ 134 w 333"/>
                <a:gd name="T41" fmla="*/ 280 h 310"/>
                <a:gd name="T42" fmla="*/ 269 w 333"/>
                <a:gd name="T43" fmla="*/ 280 h 310"/>
                <a:gd name="T44" fmla="*/ 299 w 333"/>
                <a:gd name="T45" fmla="*/ 256 h 310"/>
                <a:gd name="T46" fmla="*/ 299 w 333"/>
                <a:gd name="T47" fmla="*/ 238 h 310"/>
                <a:gd name="T48" fmla="*/ 93 w 333"/>
                <a:gd name="T49" fmla="*/ 285 h 310"/>
                <a:gd name="T50" fmla="*/ 93 w 333"/>
                <a:gd name="T51" fmla="*/ 147 h 310"/>
                <a:gd name="T52" fmla="*/ 47 w 333"/>
                <a:gd name="T53" fmla="*/ 124 h 310"/>
                <a:gd name="T54" fmla="*/ 47 w 333"/>
                <a:gd name="T55" fmla="*/ 124 h 310"/>
                <a:gd name="T56" fmla="*/ 0 w 333"/>
                <a:gd name="T57" fmla="*/ 147 h 310"/>
                <a:gd name="T58" fmla="*/ 0 w 333"/>
                <a:gd name="T59" fmla="*/ 285 h 310"/>
                <a:gd name="T60" fmla="*/ 47 w 333"/>
                <a:gd name="T61" fmla="*/ 307 h 310"/>
                <a:gd name="T62" fmla="*/ 47 w 333"/>
                <a:gd name="T63" fmla="*/ 307 h 310"/>
                <a:gd name="T64" fmla="*/ 93 w 333"/>
                <a:gd name="T65" fmla="*/ 2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3" h="310">
                  <a:moveTo>
                    <a:pt x="93" y="147"/>
                  </a:moveTo>
                  <a:cubicBezTo>
                    <a:pt x="93" y="147"/>
                    <a:pt x="141" y="126"/>
                    <a:pt x="155" y="103"/>
                  </a:cubicBezTo>
                  <a:cubicBezTo>
                    <a:pt x="169" y="80"/>
                    <a:pt x="175" y="39"/>
                    <a:pt x="173" y="19"/>
                  </a:cubicBezTo>
                  <a:cubicBezTo>
                    <a:pt x="171" y="0"/>
                    <a:pt x="191" y="2"/>
                    <a:pt x="191" y="2"/>
                  </a:cubicBezTo>
                  <a:cubicBezTo>
                    <a:pt x="191" y="2"/>
                    <a:pt x="219" y="1"/>
                    <a:pt x="223" y="24"/>
                  </a:cubicBezTo>
                  <a:cubicBezTo>
                    <a:pt x="227" y="47"/>
                    <a:pt x="223" y="97"/>
                    <a:pt x="223" y="97"/>
                  </a:cubicBezTo>
                  <a:cubicBezTo>
                    <a:pt x="295" y="97"/>
                    <a:pt x="295" y="97"/>
                    <a:pt x="295" y="97"/>
                  </a:cubicBezTo>
                  <a:cubicBezTo>
                    <a:pt x="295" y="97"/>
                    <a:pt x="321" y="99"/>
                    <a:pt x="321" y="115"/>
                  </a:cubicBezTo>
                  <a:cubicBezTo>
                    <a:pt x="321" y="141"/>
                    <a:pt x="310" y="145"/>
                    <a:pt x="299" y="145"/>
                  </a:cubicBezTo>
                  <a:cubicBezTo>
                    <a:pt x="287" y="145"/>
                    <a:pt x="246" y="145"/>
                    <a:pt x="246" y="145"/>
                  </a:cubicBezTo>
                  <a:moveTo>
                    <a:pt x="246" y="192"/>
                  </a:moveTo>
                  <a:cubicBezTo>
                    <a:pt x="308" y="192"/>
                    <a:pt x="308" y="192"/>
                    <a:pt x="308" y="192"/>
                  </a:cubicBezTo>
                  <a:cubicBezTo>
                    <a:pt x="308" y="192"/>
                    <a:pt x="333" y="192"/>
                    <a:pt x="333" y="168"/>
                  </a:cubicBezTo>
                  <a:cubicBezTo>
                    <a:pt x="333" y="144"/>
                    <a:pt x="311" y="141"/>
                    <a:pt x="311" y="141"/>
                  </a:cubicBezTo>
                  <a:moveTo>
                    <a:pt x="246" y="238"/>
                  </a:moveTo>
                  <a:cubicBezTo>
                    <a:pt x="299" y="238"/>
                    <a:pt x="299" y="238"/>
                    <a:pt x="299" y="238"/>
                  </a:cubicBezTo>
                  <a:cubicBezTo>
                    <a:pt x="299" y="238"/>
                    <a:pt x="321" y="238"/>
                    <a:pt x="321" y="216"/>
                  </a:cubicBezTo>
                  <a:cubicBezTo>
                    <a:pt x="321" y="195"/>
                    <a:pt x="302" y="192"/>
                    <a:pt x="302" y="192"/>
                  </a:cubicBezTo>
                  <a:moveTo>
                    <a:pt x="93" y="268"/>
                  </a:moveTo>
                  <a:cubicBezTo>
                    <a:pt x="93" y="268"/>
                    <a:pt x="102" y="267"/>
                    <a:pt x="109" y="274"/>
                  </a:cubicBezTo>
                  <a:cubicBezTo>
                    <a:pt x="117" y="281"/>
                    <a:pt x="134" y="280"/>
                    <a:pt x="134" y="280"/>
                  </a:cubicBezTo>
                  <a:cubicBezTo>
                    <a:pt x="134" y="280"/>
                    <a:pt x="243" y="280"/>
                    <a:pt x="269" y="280"/>
                  </a:cubicBezTo>
                  <a:cubicBezTo>
                    <a:pt x="296" y="280"/>
                    <a:pt x="298" y="263"/>
                    <a:pt x="299" y="256"/>
                  </a:cubicBezTo>
                  <a:cubicBezTo>
                    <a:pt x="300" y="248"/>
                    <a:pt x="299" y="238"/>
                    <a:pt x="299" y="238"/>
                  </a:cubicBezTo>
                  <a:moveTo>
                    <a:pt x="93" y="285"/>
                  </a:moveTo>
                  <a:cubicBezTo>
                    <a:pt x="93" y="147"/>
                    <a:pt x="93" y="147"/>
                    <a:pt x="93" y="147"/>
                  </a:cubicBezTo>
                  <a:cubicBezTo>
                    <a:pt x="93" y="121"/>
                    <a:pt x="72" y="124"/>
                    <a:pt x="47" y="124"/>
                  </a:cubicBezTo>
                  <a:cubicBezTo>
                    <a:pt x="47" y="124"/>
                    <a:pt x="47" y="124"/>
                    <a:pt x="47" y="124"/>
                  </a:cubicBezTo>
                  <a:cubicBezTo>
                    <a:pt x="21" y="124"/>
                    <a:pt x="0" y="121"/>
                    <a:pt x="0" y="147"/>
                  </a:cubicBezTo>
                  <a:cubicBezTo>
                    <a:pt x="0" y="285"/>
                    <a:pt x="0" y="285"/>
                    <a:pt x="0" y="285"/>
                  </a:cubicBezTo>
                  <a:cubicBezTo>
                    <a:pt x="0" y="310"/>
                    <a:pt x="21" y="307"/>
                    <a:pt x="47" y="307"/>
                  </a:cubicBezTo>
                  <a:cubicBezTo>
                    <a:pt x="47" y="307"/>
                    <a:pt x="47" y="307"/>
                    <a:pt x="47" y="307"/>
                  </a:cubicBezTo>
                  <a:cubicBezTo>
                    <a:pt x="72" y="307"/>
                    <a:pt x="93" y="310"/>
                    <a:pt x="93" y="285"/>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light">
              <a:extLst>
                <a:ext uri="{FF2B5EF4-FFF2-40B4-BE49-F238E27FC236}">
                  <a16:creationId xmlns:a16="http://schemas.microsoft.com/office/drawing/2014/main" id="{6CC35BCB-9619-4A8D-BE15-49E02896AB30}"/>
                </a:ext>
              </a:extLst>
            </p:cNvPr>
            <p:cNvSpPr>
              <a:spLocks noChangeAspect="1" noEditPoints="1"/>
            </p:cNvSpPr>
            <p:nvPr/>
          </p:nvSpPr>
          <p:spPr bwMode="auto">
            <a:xfrm>
              <a:off x="7402480" y="730237"/>
              <a:ext cx="180358" cy="26777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code">
              <a:extLst>
                <a:ext uri="{FF2B5EF4-FFF2-40B4-BE49-F238E27FC236}">
                  <a16:creationId xmlns:a16="http://schemas.microsoft.com/office/drawing/2014/main" id="{B0E0F0E0-8B5F-4BC3-9992-89B6D6EEC841}"/>
                </a:ext>
              </a:extLst>
            </p:cNvPr>
            <p:cNvSpPr>
              <a:spLocks noChangeAspect="1" noEditPoints="1"/>
            </p:cNvSpPr>
            <p:nvPr/>
          </p:nvSpPr>
          <p:spPr bwMode="auto">
            <a:xfrm>
              <a:off x="10913423" y="1723313"/>
              <a:ext cx="318050" cy="167834"/>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question">
              <a:extLst>
                <a:ext uri="{FF2B5EF4-FFF2-40B4-BE49-F238E27FC236}">
                  <a16:creationId xmlns:a16="http://schemas.microsoft.com/office/drawing/2014/main" id="{8E4041BA-4839-40D7-AFB1-66D046C16522}"/>
                </a:ext>
              </a:extLst>
            </p:cNvPr>
            <p:cNvSpPr>
              <a:spLocks noChangeAspect="1" noEditPoints="1"/>
            </p:cNvSpPr>
            <p:nvPr/>
          </p:nvSpPr>
          <p:spPr bwMode="auto">
            <a:xfrm>
              <a:off x="9868246" y="2983224"/>
              <a:ext cx="121352" cy="227881"/>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marL="0" marR="0" lvl="0" indent="0" algn="l" defTabSz="913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DEA0E765-DC6C-43F3-BA6D-F626937CFFFB}"/>
                </a:ext>
              </a:extLst>
            </p:cNvPr>
            <p:cNvSpPr/>
            <p:nvPr/>
          </p:nvSpPr>
          <p:spPr bwMode="auto">
            <a:xfrm>
              <a:off x="8451916" y="1484808"/>
              <a:ext cx="277207" cy="2772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ctr" anchorCtr="0" forceAA="0" compatLnSpc="1">
              <a:prstTxWarp prst="textNoShape">
                <a:avLst/>
              </a:prstTxWarp>
              <a:noAutofit/>
            </a:bodyPr>
            <a:lstStyle/>
            <a:p>
              <a:pPr marL="0" marR="0" lvl="0" indent="0" algn="ctr" defTabSz="932103"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grpSp>
    </p:spTree>
    <p:extLst>
      <p:ext uri="{BB962C8B-B14F-4D97-AF65-F5344CB8AC3E}">
        <p14:creationId xmlns:p14="http://schemas.microsoft.com/office/powerpoint/2010/main" val="230633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r>
                <a:rPr lang="en-US" sz="3529" spc="-147" dirty="0">
                  <a:solidFill>
                    <a:srgbClr val="FFFFFF"/>
                  </a:solidFill>
                  <a:latin typeface="Segoe UI Semibold"/>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sz="1765">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801293" y="2525238"/>
            <a:ext cx="3029680" cy="1255182"/>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Deliver value to your users faster using proven agile tools to plan, track, and discuss work across your teams.</a:t>
            </a:r>
            <a:endParaRPr lang="en-US" sz="1568" dirty="0">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652455" y="2525237"/>
            <a:ext cx="3403600" cy="1496078"/>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dirty="0">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711338" y="2525237"/>
            <a:ext cx="3036600" cy="1496563"/>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Get unlimited, cloud-hosted private Git repos and collaborate to build better code with pull requests and advanced file management.</a:t>
            </a:r>
            <a:endParaRPr lang="en-US" sz="1568" dirty="0">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801293" y="5378773"/>
            <a:ext cx="2930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Test and ship with confidence using manual and exploratory testing tools.</a:t>
            </a:r>
            <a:endParaRPr lang="en-US" sz="1568" dirty="0">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652455" y="5378773"/>
            <a:ext cx="3367638" cy="1013800"/>
          </a:xfrm>
          <a:prstGeom prst="rect">
            <a:avLst/>
          </a:prstGeom>
          <a:noFill/>
        </p:spPr>
        <p:txBody>
          <a:bodyPr wrap="square" lIns="0" tIns="143428" rIns="0" bIns="143428" rtlCol="0" anchor="t">
            <a:spAutoFit/>
          </a:bodyPr>
          <a:lstStyle/>
          <a:p>
            <a:pPr defTabSz="914314">
              <a:spcAft>
                <a:spcPts val="588"/>
              </a:spcAft>
            </a:pPr>
            <a:r>
              <a:rPr lang="en-GB" sz="1568" dirty="0">
                <a:solidFill>
                  <a:srgbClr val="000000">
                    <a:lumMod val="50000"/>
                    <a:lumOff val="50000"/>
                  </a:srgbClr>
                </a:solidFill>
                <a:latin typeface="Segoe UI"/>
              </a:rPr>
              <a:t>Create, host, and share packages with your team, and add </a:t>
            </a:r>
            <a:r>
              <a:rPr lang="en-GB" sz="1568" dirty="0" err="1">
                <a:solidFill>
                  <a:srgbClr val="000000">
                    <a:lumMod val="50000"/>
                    <a:lumOff val="50000"/>
                  </a:srgbClr>
                </a:solidFill>
                <a:latin typeface="Segoe UI"/>
              </a:rPr>
              <a:t>artifacts</a:t>
            </a:r>
            <a:r>
              <a:rPr lang="en-GB" sz="1568" dirty="0">
                <a:solidFill>
                  <a:srgbClr val="000000">
                    <a:lumMod val="50000"/>
                    <a:lumOff val="50000"/>
                  </a:srgbClr>
                </a:solidFill>
                <a:latin typeface="Segoe UI"/>
              </a:rPr>
              <a:t> to your CI/CD pipelines with a single click.</a:t>
            </a:r>
            <a:endParaRPr lang="en-US" sz="1568" dirty="0">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652455" y="1479560"/>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52455" y="4353311"/>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1293" y="1479560"/>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711338" y="1479560"/>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01293" y="4353311"/>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801293" y="2164123"/>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00B294"/>
                </a:solidFill>
                <a:latin typeface="Segoe UI Semibold"/>
              </a:rPr>
              <a:t>Azure Boards</a:t>
            </a:r>
            <a:endParaRPr lang="en-US" sz="1765" dirty="0">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711338" y="2164123"/>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D83B01"/>
                </a:solidFill>
                <a:latin typeface="Segoe UI Semibold"/>
              </a:rPr>
              <a:t>Azure </a:t>
            </a:r>
            <a:r>
              <a:rPr lang="en-US" sz="1765" dirty="0">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652456" y="2164123"/>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2560E0"/>
                </a:solidFill>
                <a:latin typeface="Segoe UI Semibold"/>
              </a:rPr>
              <a:t>Azure Pipelines</a:t>
            </a:r>
            <a:endParaRPr lang="en-US" sz="1765" dirty="0">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801293" y="5007842"/>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854CC7"/>
                </a:solidFill>
                <a:latin typeface="Segoe UI Semibold"/>
              </a:rPr>
              <a:t>Azure Test</a:t>
            </a:r>
            <a:r>
              <a:rPr lang="en-US" sz="1765" dirty="0">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652456" y="5007842"/>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dirty="0">
                <a:solidFill>
                  <a:srgbClr val="CB2E6D"/>
                </a:solidFill>
                <a:latin typeface="Segoe UI Semibold"/>
              </a:rPr>
              <a:t>Azure Artifacts</a:t>
            </a:r>
            <a:endParaRPr lang="en-US" sz="1765" dirty="0">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711338" y="6002700"/>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711338" y="5188499"/>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57644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838</Words>
  <Application>Microsoft Office PowerPoint</Application>
  <PresentationFormat>Widescreen</PresentationFormat>
  <Paragraphs>98</Paragraphs>
  <Slides>11</Slides>
  <Notes>7</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11</vt:i4>
      </vt:variant>
    </vt:vector>
  </HeadingPairs>
  <TitlesOfParts>
    <vt:vector size="26" baseType="lpstr">
      <vt:lpstr>Segoe Pro Semibold</vt:lpstr>
      <vt:lpstr>Arial</vt:lpstr>
      <vt:lpstr>Calibri</vt:lpstr>
      <vt:lpstr>Consolas</vt:lpstr>
      <vt:lpstr>Segoe UI</vt:lpstr>
      <vt:lpstr>Segoe UI Light</vt:lpstr>
      <vt:lpstr>Segoe UI Semibold</vt:lpstr>
      <vt:lpstr>Segoe UI Semilight</vt:lpstr>
      <vt:lpstr>Wingdings</vt:lpstr>
      <vt:lpstr>Azure PPT Template - 2018</vt:lpstr>
      <vt:lpstr>9-51027_Microsoft_Ready_Template</vt:lpstr>
      <vt:lpstr>1_9-51027_Microsoft_Ready_Template</vt:lpstr>
      <vt:lpstr>WHITE TEMPLATE</vt:lpstr>
      <vt:lpstr>1_WHITE TEMPLATE</vt:lpstr>
      <vt:lpstr>2_9-51027_Microsoft_Ready_Template</vt:lpstr>
      <vt:lpstr>Azure DevOps </vt:lpstr>
      <vt:lpstr>Who Am I</vt:lpstr>
      <vt:lpstr>    Innovate at scale.  Deliver with confidence. Operate reliably. </vt:lpstr>
      <vt:lpstr>Unleashing innovation</vt:lpstr>
      <vt:lpstr>Introducing Azure DevOps</vt:lpstr>
      <vt:lpstr>Azure Pipelines</vt:lpstr>
      <vt:lpstr>Azure Pipelines</vt:lpstr>
      <vt:lpstr>Integrated with GitHub</vt:lpstr>
      <vt:lpstr>Azure DevOps</vt:lpstr>
      <vt:lpstr>The Lab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dc:title>
  <dc:creator>Warren Wong</dc:creator>
  <cp:lastModifiedBy>Wai Cheong Wong</cp:lastModifiedBy>
  <cp:revision>6</cp:revision>
  <dcterms:created xsi:type="dcterms:W3CDTF">2019-03-28T15:42:07Z</dcterms:created>
  <dcterms:modified xsi:type="dcterms:W3CDTF">2020-09-16T07:18:25Z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wawong@microsoft.com</vt:lpwstr>
  </property>
  <property fmtid="{D5CDD505-2E9C-101B-9397-08002B2CF9AE}" pid="5" name="MSIP_Label_f42aa342-8706-4288-bd11-ebb85995028c_SetDate">
    <vt:lpwstr>2019-03-28T15:53:52.1123666Z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c8006b00-9e0b-4a52-b643-0d9a09a70768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